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4" r:id="rId1"/>
  </p:sldMasterIdLst>
  <p:sldIdLst>
    <p:sldId id="256" r:id="rId2"/>
    <p:sldId id="257" r:id="rId3"/>
    <p:sldId id="258" r:id="rId4"/>
    <p:sldId id="261" r:id="rId5"/>
    <p:sldId id="260" r:id="rId6"/>
    <p:sldId id="259"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82" d="100"/>
          <a:sy n="82" d="100"/>
        </p:scale>
        <p:origin x="49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asish Panda" userId="44cfa7a27fecfae5" providerId="LiveId" clId="{FF4431B1-B986-4661-AC97-2E3205B30F02}"/>
    <pc:docChg chg="custSel modSld sldOrd">
      <pc:chgData name="Debasish Panda" userId="44cfa7a27fecfae5" providerId="LiveId" clId="{FF4431B1-B986-4661-AC97-2E3205B30F02}" dt="2023-11-19T14:10:19.341" v="17" actId="1076"/>
      <pc:docMkLst>
        <pc:docMk/>
      </pc:docMkLst>
      <pc:sldChg chg="modSp mod">
        <pc:chgData name="Debasish Panda" userId="44cfa7a27fecfae5" providerId="LiveId" clId="{FF4431B1-B986-4661-AC97-2E3205B30F02}" dt="2023-11-19T13:31:43.177" v="8" actId="1076"/>
        <pc:sldMkLst>
          <pc:docMk/>
          <pc:sldMk cId="109857222" sldId="256"/>
        </pc:sldMkLst>
        <pc:spChg chg="mod">
          <ac:chgData name="Debasish Panda" userId="44cfa7a27fecfae5" providerId="LiveId" clId="{FF4431B1-B986-4661-AC97-2E3205B30F02}" dt="2023-11-19T06:30:33.271" v="3" actId="20577"/>
          <ac:spMkLst>
            <pc:docMk/>
            <pc:sldMk cId="109857222" sldId="256"/>
            <ac:spMk id="3" creationId="{00000000-0000-0000-0000-000000000000}"/>
          </ac:spMkLst>
        </pc:spChg>
        <pc:picChg chg="mod">
          <ac:chgData name="Debasish Panda" userId="44cfa7a27fecfae5" providerId="LiveId" clId="{FF4431B1-B986-4661-AC97-2E3205B30F02}" dt="2023-11-19T13:31:43.177" v="8" actId="1076"/>
          <ac:picMkLst>
            <pc:docMk/>
            <pc:sldMk cId="109857222" sldId="256"/>
            <ac:picMk id="4" creationId="{58011A47-8063-13D9-5436-189828C1544F}"/>
          </ac:picMkLst>
        </pc:picChg>
      </pc:sldChg>
      <pc:sldChg chg="delSp modSp mod delAnim">
        <pc:chgData name="Debasish Panda" userId="44cfa7a27fecfae5" providerId="LiveId" clId="{FF4431B1-B986-4661-AC97-2E3205B30F02}" dt="2023-11-19T13:37:26.506" v="10" actId="1076"/>
        <pc:sldMkLst>
          <pc:docMk/>
          <pc:sldMk cId="179791385" sldId="257"/>
        </pc:sldMkLst>
        <pc:picChg chg="del">
          <ac:chgData name="Debasish Panda" userId="44cfa7a27fecfae5" providerId="LiveId" clId="{FF4431B1-B986-4661-AC97-2E3205B30F02}" dt="2023-11-19T13:34:25.704" v="9" actId="21"/>
          <ac:picMkLst>
            <pc:docMk/>
            <pc:sldMk cId="179791385" sldId="257"/>
            <ac:picMk id="3" creationId="{A2224C0B-1A1A-D874-4440-465E05036C4E}"/>
          </ac:picMkLst>
        </pc:picChg>
        <pc:picChg chg="mod">
          <ac:chgData name="Debasish Panda" userId="44cfa7a27fecfae5" providerId="LiveId" clId="{FF4431B1-B986-4661-AC97-2E3205B30F02}" dt="2023-11-19T13:37:26.506" v="10" actId="1076"/>
          <ac:picMkLst>
            <pc:docMk/>
            <pc:sldMk cId="179791385" sldId="257"/>
            <ac:picMk id="4" creationId="{762A7F8E-7D17-FA5A-4302-A1C0AE873663}"/>
          </ac:picMkLst>
        </pc:picChg>
      </pc:sldChg>
      <pc:sldChg chg="modSp mod">
        <pc:chgData name="Debasish Panda" userId="44cfa7a27fecfae5" providerId="LiveId" clId="{FF4431B1-B986-4661-AC97-2E3205B30F02}" dt="2023-11-19T13:41:06.547" v="11" actId="1076"/>
        <pc:sldMkLst>
          <pc:docMk/>
          <pc:sldMk cId="751833155" sldId="258"/>
        </pc:sldMkLst>
        <pc:picChg chg="mod">
          <ac:chgData name="Debasish Panda" userId="44cfa7a27fecfae5" providerId="LiveId" clId="{FF4431B1-B986-4661-AC97-2E3205B30F02}" dt="2023-11-19T13:41:06.547" v="11" actId="1076"/>
          <ac:picMkLst>
            <pc:docMk/>
            <pc:sldMk cId="751833155" sldId="258"/>
            <ac:picMk id="3" creationId="{AD960CA7-424B-97F6-652B-D841CCCC4319}"/>
          </ac:picMkLst>
        </pc:picChg>
      </pc:sldChg>
      <pc:sldChg chg="ord">
        <pc:chgData name="Debasish Panda" userId="44cfa7a27fecfae5" providerId="LiveId" clId="{FF4431B1-B986-4661-AC97-2E3205B30F02}" dt="2023-11-19T12:57:59.596" v="7"/>
        <pc:sldMkLst>
          <pc:docMk/>
          <pc:sldMk cId="2125763639" sldId="259"/>
        </pc:sldMkLst>
      </pc:sldChg>
      <pc:sldChg chg="modSp mod">
        <pc:chgData name="Debasish Panda" userId="44cfa7a27fecfae5" providerId="LiveId" clId="{FF4431B1-B986-4661-AC97-2E3205B30F02}" dt="2023-11-19T14:10:19.341" v="17" actId="1076"/>
        <pc:sldMkLst>
          <pc:docMk/>
          <pc:sldMk cId="1687513388" sldId="260"/>
        </pc:sldMkLst>
        <pc:picChg chg="mod">
          <ac:chgData name="Debasish Panda" userId="44cfa7a27fecfae5" providerId="LiveId" clId="{FF4431B1-B986-4661-AC97-2E3205B30F02}" dt="2023-11-19T14:10:19.341" v="17" actId="1076"/>
          <ac:picMkLst>
            <pc:docMk/>
            <pc:sldMk cId="1687513388" sldId="260"/>
            <ac:picMk id="3" creationId="{B83B90E4-976B-218E-6437-41D7FB9C6FFA}"/>
          </ac:picMkLst>
        </pc:picChg>
      </pc:sldChg>
      <pc:sldChg chg="delSp modSp mod ord delAnim">
        <pc:chgData name="Debasish Panda" userId="44cfa7a27fecfae5" providerId="LiveId" clId="{FF4431B1-B986-4661-AC97-2E3205B30F02}" dt="2023-11-19T14:00:24.851" v="14" actId="1076"/>
        <pc:sldMkLst>
          <pc:docMk/>
          <pc:sldMk cId="1857120524" sldId="261"/>
        </pc:sldMkLst>
        <pc:picChg chg="del mod">
          <ac:chgData name="Debasish Panda" userId="44cfa7a27fecfae5" providerId="LiveId" clId="{FF4431B1-B986-4661-AC97-2E3205B30F02}" dt="2023-11-19T13:59:06.927" v="13" actId="21"/>
          <ac:picMkLst>
            <pc:docMk/>
            <pc:sldMk cId="1857120524" sldId="261"/>
            <ac:picMk id="3" creationId="{774C650F-A631-4CEB-BA17-C0AF9B2CE074}"/>
          </ac:picMkLst>
        </pc:picChg>
        <pc:picChg chg="mod">
          <ac:chgData name="Debasish Panda" userId="44cfa7a27fecfae5" providerId="LiveId" clId="{FF4431B1-B986-4661-AC97-2E3205B30F02}" dt="2023-11-19T14:00:24.851" v="14" actId="1076"/>
          <ac:picMkLst>
            <pc:docMk/>
            <pc:sldMk cId="1857120524" sldId="261"/>
            <ac:picMk id="4" creationId="{DC6B5AB2-F137-F247-B6EA-8645EA5738B6}"/>
          </ac:picMkLst>
        </pc:picChg>
      </pc:sldChg>
      <pc:sldChg chg="modSp mod">
        <pc:chgData name="Debasish Panda" userId="44cfa7a27fecfae5" providerId="LiveId" clId="{FF4431B1-B986-4661-AC97-2E3205B30F02}" dt="2023-11-19T14:10:15.893" v="16" actId="1076"/>
        <pc:sldMkLst>
          <pc:docMk/>
          <pc:sldMk cId="2691744264" sldId="262"/>
        </pc:sldMkLst>
        <pc:picChg chg="mod">
          <ac:chgData name="Debasish Panda" userId="44cfa7a27fecfae5" providerId="LiveId" clId="{FF4431B1-B986-4661-AC97-2E3205B30F02}" dt="2023-11-19T14:10:15.893" v="16" actId="1076"/>
          <ac:picMkLst>
            <pc:docMk/>
            <pc:sldMk cId="2691744264" sldId="262"/>
            <ac:picMk id="4" creationId="{971C2449-F9D1-56ED-EC8E-0FDFABB65DB9}"/>
          </ac:picMkLst>
        </pc:picChg>
      </pc:sldChg>
      <pc:sldChg chg="modSp mod">
        <pc:chgData name="Debasish Panda" userId="44cfa7a27fecfae5" providerId="LiveId" clId="{FF4431B1-B986-4661-AC97-2E3205B30F02}" dt="2023-11-19T14:10:08.924" v="15" actId="1076"/>
        <pc:sldMkLst>
          <pc:docMk/>
          <pc:sldMk cId="3355324023" sldId="266"/>
        </pc:sldMkLst>
        <pc:picChg chg="mod">
          <ac:chgData name="Debasish Panda" userId="44cfa7a27fecfae5" providerId="LiveId" clId="{FF4431B1-B986-4661-AC97-2E3205B30F02}" dt="2023-11-19T14:10:08.924" v="15" actId="1076"/>
          <ac:picMkLst>
            <pc:docMk/>
            <pc:sldMk cId="3355324023" sldId="266"/>
            <ac:picMk id="3" creationId="{5930DA03-6BF7-E6A9-0BFC-EC78C28D8C99}"/>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C2C8B4-FABA-46B9-B944-4F20F3231363}"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290386C5-992A-479C-9C79-1F865393280C}">
      <dgm:prSet/>
      <dgm:spPr/>
      <dgm:t>
        <a:bodyPr/>
        <a:lstStyle/>
        <a:p>
          <a:r>
            <a:rPr lang="en-US"/>
            <a:t>Stroke occurs when blood supply is interrupted to brain.</a:t>
          </a:r>
        </a:p>
      </dgm:t>
    </dgm:pt>
    <dgm:pt modelId="{F921AAB0-C1BB-4F64-A66D-162D52065E89}" type="parTrans" cxnId="{64FCF8C7-83EA-4DB0-83B8-B4A15D511597}">
      <dgm:prSet/>
      <dgm:spPr/>
      <dgm:t>
        <a:bodyPr/>
        <a:lstStyle/>
        <a:p>
          <a:endParaRPr lang="en-US"/>
        </a:p>
      </dgm:t>
    </dgm:pt>
    <dgm:pt modelId="{84010E1D-C2E8-4FED-B953-1ADE4E29C6B1}" type="sibTrans" cxnId="{64FCF8C7-83EA-4DB0-83B8-B4A15D511597}">
      <dgm:prSet/>
      <dgm:spPr/>
      <dgm:t>
        <a:bodyPr/>
        <a:lstStyle/>
        <a:p>
          <a:endParaRPr lang="en-US"/>
        </a:p>
      </dgm:t>
    </dgm:pt>
    <dgm:pt modelId="{0D661FF5-5F6E-479A-BFA1-6257158BB70A}">
      <dgm:prSet/>
      <dgm:spPr/>
      <dgm:t>
        <a:bodyPr/>
        <a:lstStyle/>
        <a:p>
          <a:r>
            <a:rPr lang="en-US"/>
            <a:t>In the United States has a stroke every </a:t>
          </a:r>
          <a:r>
            <a:rPr lang="en-US" b="1"/>
            <a:t>40 seconds</a:t>
          </a:r>
          <a:r>
            <a:rPr lang="en-US"/>
            <a:t>. Every </a:t>
          </a:r>
          <a:r>
            <a:rPr lang="en-US" b="1"/>
            <a:t>4 minutes</a:t>
          </a:r>
          <a:r>
            <a:rPr lang="en-US"/>
            <a:t>, someone dies of a stroke.</a:t>
          </a:r>
        </a:p>
      </dgm:t>
    </dgm:pt>
    <dgm:pt modelId="{9D005BD3-6707-4D89-B9E0-BA852C561F8F}" type="parTrans" cxnId="{9887E98B-951A-4CD6-B465-21C9C20D92E0}">
      <dgm:prSet/>
      <dgm:spPr/>
      <dgm:t>
        <a:bodyPr/>
        <a:lstStyle/>
        <a:p>
          <a:endParaRPr lang="en-US"/>
        </a:p>
      </dgm:t>
    </dgm:pt>
    <dgm:pt modelId="{71F198FB-FCF2-4E90-AD8C-F70CEC22C0F3}" type="sibTrans" cxnId="{9887E98B-951A-4CD6-B465-21C9C20D92E0}">
      <dgm:prSet/>
      <dgm:spPr/>
      <dgm:t>
        <a:bodyPr/>
        <a:lstStyle/>
        <a:p>
          <a:endParaRPr lang="en-US"/>
        </a:p>
      </dgm:t>
    </dgm:pt>
    <dgm:pt modelId="{6DDC61C8-069D-4FAD-AF83-CC4D55C1DE31}">
      <dgm:prSet/>
      <dgm:spPr/>
      <dgm:t>
        <a:bodyPr/>
        <a:lstStyle/>
        <a:p>
          <a:r>
            <a:rPr lang="en-US" dirty="0"/>
            <a:t>Every year, more than </a:t>
          </a:r>
          <a:r>
            <a:rPr lang="en-US" b="1" dirty="0"/>
            <a:t>795,000 people</a:t>
          </a:r>
          <a:r>
            <a:rPr lang="en-US" dirty="0"/>
            <a:t> in the United States have a stroke. About 610,000 of these are first or new strokes.</a:t>
          </a:r>
        </a:p>
      </dgm:t>
    </dgm:pt>
    <dgm:pt modelId="{A4B59AB7-71E7-4142-B244-6E302E818D75}" type="parTrans" cxnId="{754C480F-2D85-49CB-996A-B0CCC4A7E86C}">
      <dgm:prSet/>
      <dgm:spPr/>
      <dgm:t>
        <a:bodyPr/>
        <a:lstStyle/>
        <a:p>
          <a:endParaRPr lang="en-US"/>
        </a:p>
      </dgm:t>
    </dgm:pt>
    <dgm:pt modelId="{E9BAA571-6B16-4CFF-BE24-E7BC0FDE29A3}" type="sibTrans" cxnId="{754C480F-2D85-49CB-996A-B0CCC4A7E86C}">
      <dgm:prSet/>
      <dgm:spPr/>
      <dgm:t>
        <a:bodyPr/>
        <a:lstStyle/>
        <a:p>
          <a:endParaRPr lang="en-US"/>
        </a:p>
      </dgm:t>
    </dgm:pt>
    <dgm:pt modelId="{AED36862-7914-4F8C-9F82-4B01816A656A}">
      <dgm:prSet/>
      <dgm:spPr/>
      <dgm:t>
        <a:bodyPr/>
        <a:lstStyle/>
        <a:p>
          <a:r>
            <a:rPr lang="en-US"/>
            <a:t>Stroke-related costs in the United States came to nearly </a:t>
          </a:r>
          <a:r>
            <a:rPr lang="en-US" b="1"/>
            <a:t>$46 billion</a:t>
          </a:r>
          <a:r>
            <a:rPr lang="en-US"/>
            <a:t> between 2014 and 2015.</a:t>
          </a:r>
        </a:p>
      </dgm:t>
    </dgm:pt>
    <dgm:pt modelId="{44DDED52-C0F3-4AB8-A18D-C59D3B46080F}" type="parTrans" cxnId="{9010C2C3-7E66-4EF6-91D8-AF88ECCA588A}">
      <dgm:prSet/>
      <dgm:spPr/>
      <dgm:t>
        <a:bodyPr/>
        <a:lstStyle/>
        <a:p>
          <a:endParaRPr lang="en-US"/>
        </a:p>
      </dgm:t>
    </dgm:pt>
    <dgm:pt modelId="{6578DE2C-E19A-4D2E-9952-B4241F9079F5}" type="sibTrans" cxnId="{9010C2C3-7E66-4EF6-91D8-AF88ECCA588A}">
      <dgm:prSet/>
      <dgm:spPr/>
      <dgm:t>
        <a:bodyPr/>
        <a:lstStyle/>
        <a:p>
          <a:endParaRPr lang="en-US"/>
        </a:p>
      </dgm:t>
    </dgm:pt>
    <dgm:pt modelId="{4D4D32B3-F245-45D5-8EDF-09AB8E5C7BE2}" type="pres">
      <dgm:prSet presAssocID="{72C2C8B4-FABA-46B9-B944-4F20F3231363}" presName="linear" presStyleCnt="0">
        <dgm:presLayoutVars>
          <dgm:animLvl val="lvl"/>
          <dgm:resizeHandles val="exact"/>
        </dgm:presLayoutVars>
      </dgm:prSet>
      <dgm:spPr/>
    </dgm:pt>
    <dgm:pt modelId="{905EABC4-1461-45AC-BEA0-BCF9CDAAD7FA}" type="pres">
      <dgm:prSet presAssocID="{290386C5-992A-479C-9C79-1F865393280C}" presName="parentText" presStyleLbl="node1" presStyleIdx="0" presStyleCnt="4">
        <dgm:presLayoutVars>
          <dgm:chMax val="0"/>
          <dgm:bulletEnabled val="1"/>
        </dgm:presLayoutVars>
      </dgm:prSet>
      <dgm:spPr/>
    </dgm:pt>
    <dgm:pt modelId="{4F59140C-FE53-4D53-8A93-24A0E95ED076}" type="pres">
      <dgm:prSet presAssocID="{84010E1D-C2E8-4FED-B953-1ADE4E29C6B1}" presName="spacer" presStyleCnt="0"/>
      <dgm:spPr/>
    </dgm:pt>
    <dgm:pt modelId="{3D5FDFD4-7243-4121-8845-67C6D6D6FDCB}" type="pres">
      <dgm:prSet presAssocID="{0D661FF5-5F6E-479A-BFA1-6257158BB70A}" presName="parentText" presStyleLbl="node1" presStyleIdx="1" presStyleCnt="4">
        <dgm:presLayoutVars>
          <dgm:chMax val="0"/>
          <dgm:bulletEnabled val="1"/>
        </dgm:presLayoutVars>
      </dgm:prSet>
      <dgm:spPr/>
    </dgm:pt>
    <dgm:pt modelId="{C2218B4D-7E07-4D5C-8AAB-21F10D45E8A3}" type="pres">
      <dgm:prSet presAssocID="{71F198FB-FCF2-4E90-AD8C-F70CEC22C0F3}" presName="spacer" presStyleCnt="0"/>
      <dgm:spPr/>
    </dgm:pt>
    <dgm:pt modelId="{A4B1D9D9-0C8A-4354-8C85-994BEB5B181C}" type="pres">
      <dgm:prSet presAssocID="{6DDC61C8-069D-4FAD-AF83-CC4D55C1DE31}" presName="parentText" presStyleLbl="node1" presStyleIdx="2" presStyleCnt="4">
        <dgm:presLayoutVars>
          <dgm:chMax val="0"/>
          <dgm:bulletEnabled val="1"/>
        </dgm:presLayoutVars>
      </dgm:prSet>
      <dgm:spPr/>
    </dgm:pt>
    <dgm:pt modelId="{07F2D66D-BD0A-47C2-812A-91A67DA26CDA}" type="pres">
      <dgm:prSet presAssocID="{E9BAA571-6B16-4CFF-BE24-E7BC0FDE29A3}" presName="spacer" presStyleCnt="0"/>
      <dgm:spPr/>
    </dgm:pt>
    <dgm:pt modelId="{6D086BFD-427B-403A-9DAB-3BC2F0EF218C}" type="pres">
      <dgm:prSet presAssocID="{AED36862-7914-4F8C-9F82-4B01816A656A}" presName="parentText" presStyleLbl="node1" presStyleIdx="3" presStyleCnt="4">
        <dgm:presLayoutVars>
          <dgm:chMax val="0"/>
          <dgm:bulletEnabled val="1"/>
        </dgm:presLayoutVars>
      </dgm:prSet>
      <dgm:spPr/>
    </dgm:pt>
  </dgm:ptLst>
  <dgm:cxnLst>
    <dgm:cxn modelId="{754C480F-2D85-49CB-996A-B0CCC4A7E86C}" srcId="{72C2C8B4-FABA-46B9-B944-4F20F3231363}" destId="{6DDC61C8-069D-4FAD-AF83-CC4D55C1DE31}" srcOrd="2" destOrd="0" parTransId="{A4B59AB7-71E7-4142-B244-6E302E818D75}" sibTransId="{E9BAA571-6B16-4CFF-BE24-E7BC0FDE29A3}"/>
    <dgm:cxn modelId="{3AA71241-2915-4AC7-9939-C3BCF552FEB0}" type="presOf" srcId="{AED36862-7914-4F8C-9F82-4B01816A656A}" destId="{6D086BFD-427B-403A-9DAB-3BC2F0EF218C}" srcOrd="0" destOrd="0" presId="urn:microsoft.com/office/officeart/2005/8/layout/vList2"/>
    <dgm:cxn modelId="{05F26A7F-5290-4BDA-B30B-B3FB73ED7D25}" type="presOf" srcId="{0D661FF5-5F6E-479A-BFA1-6257158BB70A}" destId="{3D5FDFD4-7243-4121-8845-67C6D6D6FDCB}" srcOrd="0" destOrd="0" presId="urn:microsoft.com/office/officeart/2005/8/layout/vList2"/>
    <dgm:cxn modelId="{9887E98B-951A-4CD6-B465-21C9C20D92E0}" srcId="{72C2C8B4-FABA-46B9-B944-4F20F3231363}" destId="{0D661FF5-5F6E-479A-BFA1-6257158BB70A}" srcOrd="1" destOrd="0" parTransId="{9D005BD3-6707-4D89-B9E0-BA852C561F8F}" sibTransId="{71F198FB-FCF2-4E90-AD8C-F70CEC22C0F3}"/>
    <dgm:cxn modelId="{A85AD9A4-EA9B-4F9E-AD1C-1AE44105D296}" type="presOf" srcId="{72C2C8B4-FABA-46B9-B944-4F20F3231363}" destId="{4D4D32B3-F245-45D5-8EDF-09AB8E5C7BE2}" srcOrd="0" destOrd="0" presId="urn:microsoft.com/office/officeart/2005/8/layout/vList2"/>
    <dgm:cxn modelId="{F995F9AB-B121-4FF9-A500-1062BE7A027B}" type="presOf" srcId="{6DDC61C8-069D-4FAD-AF83-CC4D55C1DE31}" destId="{A4B1D9D9-0C8A-4354-8C85-994BEB5B181C}" srcOrd="0" destOrd="0" presId="urn:microsoft.com/office/officeart/2005/8/layout/vList2"/>
    <dgm:cxn modelId="{ACCD0DB3-9D0E-47FD-94B4-0B3CBBD060FD}" type="presOf" srcId="{290386C5-992A-479C-9C79-1F865393280C}" destId="{905EABC4-1461-45AC-BEA0-BCF9CDAAD7FA}" srcOrd="0" destOrd="0" presId="urn:microsoft.com/office/officeart/2005/8/layout/vList2"/>
    <dgm:cxn modelId="{9010C2C3-7E66-4EF6-91D8-AF88ECCA588A}" srcId="{72C2C8B4-FABA-46B9-B944-4F20F3231363}" destId="{AED36862-7914-4F8C-9F82-4B01816A656A}" srcOrd="3" destOrd="0" parTransId="{44DDED52-C0F3-4AB8-A18D-C59D3B46080F}" sibTransId="{6578DE2C-E19A-4D2E-9952-B4241F9079F5}"/>
    <dgm:cxn modelId="{64FCF8C7-83EA-4DB0-83B8-B4A15D511597}" srcId="{72C2C8B4-FABA-46B9-B944-4F20F3231363}" destId="{290386C5-992A-479C-9C79-1F865393280C}" srcOrd="0" destOrd="0" parTransId="{F921AAB0-C1BB-4F64-A66D-162D52065E89}" sibTransId="{84010E1D-C2E8-4FED-B953-1ADE4E29C6B1}"/>
    <dgm:cxn modelId="{E98E9E55-588D-414B-A526-45EB4B1051E1}" type="presParOf" srcId="{4D4D32B3-F245-45D5-8EDF-09AB8E5C7BE2}" destId="{905EABC4-1461-45AC-BEA0-BCF9CDAAD7FA}" srcOrd="0" destOrd="0" presId="urn:microsoft.com/office/officeart/2005/8/layout/vList2"/>
    <dgm:cxn modelId="{AD54B376-2F84-4349-90FC-8AA8C2F7898B}" type="presParOf" srcId="{4D4D32B3-F245-45D5-8EDF-09AB8E5C7BE2}" destId="{4F59140C-FE53-4D53-8A93-24A0E95ED076}" srcOrd="1" destOrd="0" presId="urn:microsoft.com/office/officeart/2005/8/layout/vList2"/>
    <dgm:cxn modelId="{A62C7946-205A-43D6-87FF-0D403383A529}" type="presParOf" srcId="{4D4D32B3-F245-45D5-8EDF-09AB8E5C7BE2}" destId="{3D5FDFD4-7243-4121-8845-67C6D6D6FDCB}" srcOrd="2" destOrd="0" presId="urn:microsoft.com/office/officeart/2005/8/layout/vList2"/>
    <dgm:cxn modelId="{CE169FFE-1A6F-4E7C-B1AD-5423A5ABB162}" type="presParOf" srcId="{4D4D32B3-F245-45D5-8EDF-09AB8E5C7BE2}" destId="{C2218B4D-7E07-4D5C-8AAB-21F10D45E8A3}" srcOrd="3" destOrd="0" presId="urn:microsoft.com/office/officeart/2005/8/layout/vList2"/>
    <dgm:cxn modelId="{12D055B7-A8B0-48BF-9966-B067286CD12B}" type="presParOf" srcId="{4D4D32B3-F245-45D5-8EDF-09AB8E5C7BE2}" destId="{A4B1D9D9-0C8A-4354-8C85-994BEB5B181C}" srcOrd="4" destOrd="0" presId="urn:microsoft.com/office/officeart/2005/8/layout/vList2"/>
    <dgm:cxn modelId="{D2577261-1C22-43A9-8FC2-050D341D7B42}" type="presParOf" srcId="{4D4D32B3-F245-45D5-8EDF-09AB8E5C7BE2}" destId="{07F2D66D-BD0A-47C2-812A-91A67DA26CDA}" srcOrd="5" destOrd="0" presId="urn:microsoft.com/office/officeart/2005/8/layout/vList2"/>
    <dgm:cxn modelId="{A7F78569-44B1-4E6B-AB02-D4ECA7D390C6}" type="presParOf" srcId="{4D4D32B3-F245-45D5-8EDF-09AB8E5C7BE2}" destId="{6D086BFD-427B-403A-9DAB-3BC2F0EF218C}" srcOrd="6"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3FA9D3-B1D6-4F32-97F4-560F8B83F161}"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6AE6DD52-B0B5-4645-AB79-32E5E3E0F5B8}">
      <dgm:prSet/>
      <dgm:spPr/>
      <dgm:t>
        <a:bodyPr/>
        <a:lstStyle/>
        <a:p>
          <a:r>
            <a:rPr lang="en-US" dirty="0"/>
            <a:t>Age</a:t>
          </a:r>
        </a:p>
      </dgm:t>
    </dgm:pt>
    <dgm:pt modelId="{8C6DBCDF-5752-4ADB-9BF5-F7E620EC81D5}" type="parTrans" cxnId="{697392A2-EB40-49B4-8B6D-31950D315AF5}">
      <dgm:prSet/>
      <dgm:spPr/>
      <dgm:t>
        <a:bodyPr/>
        <a:lstStyle/>
        <a:p>
          <a:endParaRPr lang="en-US"/>
        </a:p>
      </dgm:t>
    </dgm:pt>
    <dgm:pt modelId="{BA5EEBF2-6D22-409A-8B49-5EF9C9B2414C}" type="sibTrans" cxnId="{697392A2-EB40-49B4-8B6D-31950D315AF5}">
      <dgm:prSet/>
      <dgm:spPr/>
      <dgm:t>
        <a:bodyPr/>
        <a:lstStyle/>
        <a:p>
          <a:endParaRPr lang="en-US"/>
        </a:p>
      </dgm:t>
    </dgm:pt>
    <dgm:pt modelId="{A72EDFB9-062B-46E1-AA68-7ECE27F6C0B2}">
      <dgm:prSet/>
      <dgm:spPr/>
      <dgm:t>
        <a:bodyPr/>
        <a:lstStyle/>
        <a:p>
          <a:r>
            <a:rPr lang="en-US" dirty="0"/>
            <a:t>Sex</a:t>
          </a:r>
        </a:p>
      </dgm:t>
    </dgm:pt>
    <dgm:pt modelId="{CC57F213-A223-4DE8-A431-522B27605C36}" type="parTrans" cxnId="{F7FF1351-4CA0-417D-865D-3B4FC260FA5A}">
      <dgm:prSet/>
      <dgm:spPr/>
      <dgm:t>
        <a:bodyPr/>
        <a:lstStyle/>
        <a:p>
          <a:endParaRPr lang="en-US"/>
        </a:p>
      </dgm:t>
    </dgm:pt>
    <dgm:pt modelId="{02E612D5-673E-4E07-9ADE-19295D3BD77B}" type="sibTrans" cxnId="{F7FF1351-4CA0-417D-865D-3B4FC260FA5A}">
      <dgm:prSet/>
      <dgm:spPr/>
      <dgm:t>
        <a:bodyPr/>
        <a:lstStyle/>
        <a:p>
          <a:endParaRPr lang="en-US"/>
        </a:p>
      </dgm:t>
    </dgm:pt>
    <dgm:pt modelId="{E2FF277C-768B-41F5-9566-221BAD822549}">
      <dgm:prSet/>
      <dgm:spPr/>
      <dgm:t>
        <a:bodyPr/>
        <a:lstStyle/>
        <a:p>
          <a:r>
            <a:rPr lang="en-US" dirty="0"/>
            <a:t>Race or Ethnicity</a:t>
          </a:r>
        </a:p>
      </dgm:t>
    </dgm:pt>
    <dgm:pt modelId="{DFE59EB9-B834-4509-97A3-B7920B242927}" type="parTrans" cxnId="{97F1EF65-40E7-4A12-BDA9-72538646C753}">
      <dgm:prSet/>
      <dgm:spPr/>
      <dgm:t>
        <a:bodyPr/>
        <a:lstStyle/>
        <a:p>
          <a:endParaRPr lang="en-US"/>
        </a:p>
      </dgm:t>
    </dgm:pt>
    <dgm:pt modelId="{94A6784E-32D1-4E52-9107-0E7F49B83DDB}" type="sibTrans" cxnId="{97F1EF65-40E7-4A12-BDA9-72538646C753}">
      <dgm:prSet/>
      <dgm:spPr/>
      <dgm:t>
        <a:bodyPr/>
        <a:lstStyle/>
        <a:p>
          <a:endParaRPr lang="en-US"/>
        </a:p>
      </dgm:t>
    </dgm:pt>
    <dgm:pt modelId="{BA8DC3AB-F6EA-4DB5-9DF7-F2CBD47FBF70}">
      <dgm:prSet/>
      <dgm:spPr/>
      <dgm:t>
        <a:bodyPr/>
        <a:lstStyle/>
        <a:p>
          <a:r>
            <a:rPr lang="en-US" dirty="0"/>
            <a:t>High Blood Pressure/Hypertension</a:t>
          </a:r>
        </a:p>
      </dgm:t>
    </dgm:pt>
    <dgm:pt modelId="{4BEB6132-2905-48DA-B77A-B23E8FD00302}" type="parTrans" cxnId="{BE69D61A-3881-4CAA-9361-8CAB75227489}">
      <dgm:prSet/>
      <dgm:spPr/>
      <dgm:t>
        <a:bodyPr/>
        <a:lstStyle/>
        <a:p>
          <a:endParaRPr lang="en-US"/>
        </a:p>
      </dgm:t>
    </dgm:pt>
    <dgm:pt modelId="{AD58E3AB-6288-4D01-8932-1AB917535647}" type="sibTrans" cxnId="{BE69D61A-3881-4CAA-9361-8CAB75227489}">
      <dgm:prSet/>
      <dgm:spPr/>
      <dgm:t>
        <a:bodyPr/>
        <a:lstStyle/>
        <a:p>
          <a:endParaRPr lang="en-US"/>
        </a:p>
      </dgm:t>
    </dgm:pt>
    <dgm:pt modelId="{BE35AF2E-5DEA-400D-9936-8B57FFFF7385}">
      <dgm:prSet/>
      <dgm:spPr/>
      <dgm:t>
        <a:bodyPr/>
        <a:lstStyle/>
        <a:p>
          <a:r>
            <a:rPr lang="en-US" dirty="0"/>
            <a:t>High Cholesterol</a:t>
          </a:r>
        </a:p>
      </dgm:t>
    </dgm:pt>
    <dgm:pt modelId="{A11E4ACB-3E55-4F99-B729-7543007AA57C}" type="parTrans" cxnId="{728FC6F3-A9B6-403E-870B-45B8F289F345}">
      <dgm:prSet/>
      <dgm:spPr/>
      <dgm:t>
        <a:bodyPr/>
        <a:lstStyle/>
        <a:p>
          <a:endParaRPr lang="en-US"/>
        </a:p>
      </dgm:t>
    </dgm:pt>
    <dgm:pt modelId="{C0A759B2-5C1F-4A62-95FE-9BD7BC657033}" type="sibTrans" cxnId="{728FC6F3-A9B6-403E-870B-45B8F289F345}">
      <dgm:prSet/>
      <dgm:spPr/>
      <dgm:t>
        <a:bodyPr/>
        <a:lstStyle/>
        <a:p>
          <a:endParaRPr lang="en-US"/>
        </a:p>
      </dgm:t>
    </dgm:pt>
    <dgm:pt modelId="{784DE51E-868E-4B4F-9131-A01DBF300E7B}">
      <dgm:prSet/>
      <dgm:spPr/>
      <dgm:t>
        <a:bodyPr/>
        <a:lstStyle/>
        <a:p>
          <a:r>
            <a:rPr lang="en-US" dirty="0"/>
            <a:t>Heart Disease</a:t>
          </a:r>
        </a:p>
      </dgm:t>
    </dgm:pt>
    <dgm:pt modelId="{6B9B442D-515B-4498-8AAD-AAD4BA06E1BC}" type="parTrans" cxnId="{ACA46EF3-A200-4535-B801-8D251F3B9B2C}">
      <dgm:prSet/>
      <dgm:spPr/>
      <dgm:t>
        <a:bodyPr/>
        <a:lstStyle/>
        <a:p>
          <a:endParaRPr lang="en-US"/>
        </a:p>
      </dgm:t>
    </dgm:pt>
    <dgm:pt modelId="{204BDF9B-2E68-437D-B8AA-F9D041D14509}" type="sibTrans" cxnId="{ACA46EF3-A200-4535-B801-8D251F3B9B2C}">
      <dgm:prSet/>
      <dgm:spPr/>
      <dgm:t>
        <a:bodyPr/>
        <a:lstStyle/>
        <a:p>
          <a:endParaRPr lang="en-US"/>
        </a:p>
      </dgm:t>
    </dgm:pt>
    <dgm:pt modelId="{C00E5FCB-1AE2-4F0D-807F-462D6990EF17}">
      <dgm:prSet/>
      <dgm:spPr/>
      <dgm:t>
        <a:bodyPr/>
        <a:lstStyle/>
        <a:p>
          <a:r>
            <a:rPr lang="en-US" dirty="0"/>
            <a:t>Diabetes</a:t>
          </a:r>
        </a:p>
      </dgm:t>
    </dgm:pt>
    <dgm:pt modelId="{DA28D05C-BEDC-4DFE-B147-56FCE7542600}" type="parTrans" cxnId="{9CFCA685-0319-42D8-B665-A0EB1CA81D37}">
      <dgm:prSet/>
      <dgm:spPr/>
      <dgm:t>
        <a:bodyPr/>
        <a:lstStyle/>
        <a:p>
          <a:endParaRPr lang="en-US"/>
        </a:p>
      </dgm:t>
    </dgm:pt>
    <dgm:pt modelId="{C4655D06-9BE8-4EC6-A0B1-3636A78516CD}" type="sibTrans" cxnId="{9CFCA685-0319-42D8-B665-A0EB1CA81D37}">
      <dgm:prSet/>
      <dgm:spPr/>
      <dgm:t>
        <a:bodyPr/>
        <a:lstStyle/>
        <a:p>
          <a:endParaRPr lang="en-US"/>
        </a:p>
      </dgm:t>
    </dgm:pt>
    <dgm:pt modelId="{5EE8EB58-BA50-4231-AF81-268E4F36FCA7}">
      <dgm:prSet/>
      <dgm:spPr/>
      <dgm:t>
        <a:bodyPr/>
        <a:lstStyle/>
        <a:p>
          <a:r>
            <a:rPr lang="en-US"/>
            <a:t>Unhealthy diet/Physical inactivity </a:t>
          </a:r>
        </a:p>
      </dgm:t>
    </dgm:pt>
    <dgm:pt modelId="{93689C81-4ACB-4871-9A19-444D9D833858}" type="parTrans" cxnId="{5CFDAB6E-1CAF-4020-8D73-74D431E07233}">
      <dgm:prSet/>
      <dgm:spPr/>
      <dgm:t>
        <a:bodyPr/>
        <a:lstStyle/>
        <a:p>
          <a:endParaRPr lang="en-US"/>
        </a:p>
      </dgm:t>
    </dgm:pt>
    <dgm:pt modelId="{48A39164-BA21-443E-841C-D35760B1CACC}" type="sibTrans" cxnId="{5CFDAB6E-1CAF-4020-8D73-74D431E07233}">
      <dgm:prSet/>
      <dgm:spPr/>
      <dgm:t>
        <a:bodyPr/>
        <a:lstStyle/>
        <a:p>
          <a:endParaRPr lang="en-US"/>
        </a:p>
      </dgm:t>
    </dgm:pt>
    <dgm:pt modelId="{0177EC4B-27D6-465C-958A-7D237197FC2A}">
      <dgm:prSet/>
      <dgm:spPr/>
      <dgm:t>
        <a:bodyPr/>
        <a:lstStyle/>
        <a:p>
          <a:r>
            <a:rPr lang="en-US" dirty="0"/>
            <a:t>Obesity </a:t>
          </a:r>
        </a:p>
      </dgm:t>
    </dgm:pt>
    <dgm:pt modelId="{25B613A5-790C-4580-9F7A-42D73A2845D2}" type="parTrans" cxnId="{7558D66A-6B50-4D29-AFD8-5364EC07778C}">
      <dgm:prSet/>
      <dgm:spPr/>
      <dgm:t>
        <a:bodyPr/>
        <a:lstStyle/>
        <a:p>
          <a:endParaRPr lang="en-US"/>
        </a:p>
      </dgm:t>
    </dgm:pt>
    <dgm:pt modelId="{93B175B2-D095-4983-80D7-D204C34A3E74}" type="sibTrans" cxnId="{7558D66A-6B50-4D29-AFD8-5364EC07778C}">
      <dgm:prSet/>
      <dgm:spPr/>
      <dgm:t>
        <a:bodyPr/>
        <a:lstStyle/>
        <a:p>
          <a:endParaRPr lang="en-US"/>
        </a:p>
      </dgm:t>
    </dgm:pt>
    <dgm:pt modelId="{C20F49AB-B595-40DB-B896-5265B17E4F56}">
      <dgm:prSet/>
      <dgm:spPr/>
      <dgm:t>
        <a:bodyPr/>
        <a:lstStyle/>
        <a:p>
          <a:r>
            <a:rPr lang="en-US" dirty="0"/>
            <a:t>Tobacco use</a:t>
          </a:r>
        </a:p>
      </dgm:t>
    </dgm:pt>
    <dgm:pt modelId="{C716FA4B-1297-49F4-A9A4-B57F3194C60B}" type="parTrans" cxnId="{124E946F-5804-407B-83CE-166DB26A7515}">
      <dgm:prSet/>
      <dgm:spPr/>
      <dgm:t>
        <a:bodyPr/>
        <a:lstStyle/>
        <a:p>
          <a:endParaRPr lang="en-US"/>
        </a:p>
      </dgm:t>
    </dgm:pt>
    <dgm:pt modelId="{8CED5CEF-F0CA-43E6-A10B-D847032B8ED0}" type="sibTrans" cxnId="{124E946F-5804-407B-83CE-166DB26A7515}">
      <dgm:prSet/>
      <dgm:spPr/>
      <dgm:t>
        <a:bodyPr/>
        <a:lstStyle/>
        <a:p>
          <a:endParaRPr lang="en-US"/>
        </a:p>
      </dgm:t>
    </dgm:pt>
    <dgm:pt modelId="{4E4436F2-25E1-4753-A163-B17644C97754}">
      <dgm:prSet/>
      <dgm:spPr/>
      <dgm:t>
        <a:bodyPr/>
        <a:lstStyle/>
        <a:p>
          <a:r>
            <a:rPr lang="en-US" dirty="0"/>
            <a:t>Alcohol Use</a:t>
          </a:r>
        </a:p>
      </dgm:t>
    </dgm:pt>
    <dgm:pt modelId="{D3229536-A64F-4062-AB51-5B2F60FA6E62}" type="parTrans" cxnId="{FC1325D6-66A2-407B-8F56-60ABF3288C7D}">
      <dgm:prSet/>
      <dgm:spPr/>
      <dgm:t>
        <a:bodyPr/>
        <a:lstStyle/>
        <a:p>
          <a:endParaRPr lang="en-US"/>
        </a:p>
      </dgm:t>
    </dgm:pt>
    <dgm:pt modelId="{8DDF9952-284A-48AC-845B-496109E4286D}" type="sibTrans" cxnId="{FC1325D6-66A2-407B-8F56-60ABF3288C7D}">
      <dgm:prSet/>
      <dgm:spPr/>
      <dgm:t>
        <a:bodyPr/>
        <a:lstStyle/>
        <a:p>
          <a:endParaRPr lang="en-US"/>
        </a:p>
      </dgm:t>
    </dgm:pt>
    <dgm:pt modelId="{CE8E6805-EEA0-46D7-B566-A4452A428151}" type="pres">
      <dgm:prSet presAssocID="{D43FA9D3-B1D6-4F32-97F4-560F8B83F161}" presName="vert0" presStyleCnt="0">
        <dgm:presLayoutVars>
          <dgm:dir/>
          <dgm:animOne val="branch"/>
          <dgm:animLvl val="lvl"/>
        </dgm:presLayoutVars>
      </dgm:prSet>
      <dgm:spPr/>
    </dgm:pt>
    <dgm:pt modelId="{C9F89B5B-9F5D-4109-82D2-345B3D99555C}" type="pres">
      <dgm:prSet presAssocID="{6AE6DD52-B0B5-4645-AB79-32E5E3E0F5B8}" presName="thickLine" presStyleLbl="alignNode1" presStyleIdx="0" presStyleCnt="11"/>
      <dgm:spPr/>
    </dgm:pt>
    <dgm:pt modelId="{B3F5C622-FB08-4D19-97B9-1CFF78FAB7A9}" type="pres">
      <dgm:prSet presAssocID="{6AE6DD52-B0B5-4645-AB79-32E5E3E0F5B8}" presName="horz1" presStyleCnt="0"/>
      <dgm:spPr/>
    </dgm:pt>
    <dgm:pt modelId="{F17A2CC9-A15A-4A69-8118-781979DBD66B}" type="pres">
      <dgm:prSet presAssocID="{6AE6DD52-B0B5-4645-AB79-32E5E3E0F5B8}" presName="tx1" presStyleLbl="revTx" presStyleIdx="0" presStyleCnt="11"/>
      <dgm:spPr/>
    </dgm:pt>
    <dgm:pt modelId="{39F95E5C-626A-49C5-B580-33E74C9FCD99}" type="pres">
      <dgm:prSet presAssocID="{6AE6DD52-B0B5-4645-AB79-32E5E3E0F5B8}" presName="vert1" presStyleCnt="0"/>
      <dgm:spPr/>
    </dgm:pt>
    <dgm:pt modelId="{1674945A-17FF-474B-AF08-D7079EA62E95}" type="pres">
      <dgm:prSet presAssocID="{A72EDFB9-062B-46E1-AA68-7ECE27F6C0B2}" presName="thickLine" presStyleLbl="alignNode1" presStyleIdx="1" presStyleCnt="11"/>
      <dgm:spPr/>
    </dgm:pt>
    <dgm:pt modelId="{0A06C392-F832-4B3B-9CE3-9514035C4DA3}" type="pres">
      <dgm:prSet presAssocID="{A72EDFB9-062B-46E1-AA68-7ECE27F6C0B2}" presName="horz1" presStyleCnt="0"/>
      <dgm:spPr/>
    </dgm:pt>
    <dgm:pt modelId="{EAC82647-3A1E-4ABB-9336-28F3127A1B60}" type="pres">
      <dgm:prSet presAssocID="{A72EDFB9-062B-46E1-AA68-7ECE27F6C0B2}" presName="tx1" presStyleLbl="revTx" presStyleIdx="1" presStyleCnt="11"/>
      <dgm:spPr/>
    </dgm:pt>
    <dgm:pt modelId="{3BFFB657-BFD7-4370-9725-3E38B676CE5E}" type="pres">
      <dgm:prSet presAssocID="{A72EDFB9-062B-46E1-AA68-7ECE27F6C0B2}" presName="vert1" presStyleCnt="0"/>
      <dgm:spPr/>
    </dgm:pt>
    <dgm:pt modelId="{6766BE63-7AB6-487B-B0D6-58FD1814048F}" type="pres">
      <dgm:prSet presAssocID="{E2FF277C-768B-41F5-9566-221BAD822549}" presName="thickLine" presStyleLbl="alignNode1" presStyleIdx="2" presStyleCnt="11"/>
      <dgm:spPr/>
    </dgm:pt>
    <dgm:pt modelId="{7857217B-61C2-44F1-8FD6-F5EF6FB30222}" type="pres">
      <dgm:prSet presAssocID="{E2FF277C-768B-41F5-9566-221BAD822549}" presName="horz1" presStyleCnt="0"/>
      <dgm:spPr/>
    </dgm:pt>
    <dgm:pt modelId="{0495BF91-8881-4CF3-9F5E-E3B29847BAFB}" type="pres">
      <dgm:prSet presAssocID="{E2FF277C-768B-41F5-9566-221BAD822549}" presName="tx1" presStyleLbl="revTx" presStyleIdx="2" presStyleCnt="11"/>
      <dgm:spPr/>
    </dgm:pt>
    <dgm:pt modelId="{DD39DB25-2CD0-4935-8E5A-7F03EA904E54}" type="pres">
      <dgm:prSet presAssocID="{E2FF277C-768B-41F5-9566-221BAD822549}" presName="vert1" presStyleCnt="0"/>
      <dgm:spPr/>
    </dgm:pt>
    <dgm:pt modelId="{C189ABFB-FDDC-4818-A74F-F400C2C6D1B5}" type="pres">
      <dgm:prSet presAssocID="{BA8DC3AB-F6EA-4DB5-9DF7-F2CBD47FBF70}" presName="thickLine" presStyleLbl="alignNode1" presStyleIdx="3" presStyleCnt="11"/>
      <dgm:spPr/>
    </dgm:pt>
    <dgm:pt modelId="{F992362B-3C80-43EF-9A2F-18B7830BCA55}" type="pres">
      <dgm:prSet presAssocID="{BA8DC3AB-F6EA-4DB5-9DF7-F2CBD47FBF70}" presName="horz1" presStyleCnt="0"/>
      <dgm:spPr/>
    </dgm:pt>
    <dgm:pt modelId="{AA0AAD6A-240C-487B-81F7-6F3FEFE37A65}" type="pres">
      <dgm:prSet presAssocID="{BA8DC3AB-F6EA-4DB5-9DF7-F2CBD47FBF70}" presName="tx1" presStyleLbl="revTx" presStyleIdx="3" presStyleCnt="11"/>
      <dgm:spPr/>
    </dgm:pt>
    <dgm:pt modelId="{C454F7D2-94AB-4631-B052-4B7A138F2954}" type="pres">
      <dgm:prSet presAssocID="{BA8DC3AB-F6EA-4DB5-9DF7-F2CBD47FBF70}" presName="vert1" presStyleCnt="0"/>
      <dgm:spPr/>
    </dgm:pt>
    <dgm:pt modelId="{1842E2C6-E2BC-429E-98FE-4B588CA461F3}" type="pres">
      <dgm:prSet presAssocID="{BE35AF2E-5DEA-400D-9936-8B57FFFF7385}" presName="thickLine" presStyleLbl="alignNode1" presStyleIdx="4" presStyleCnt="11"/>
      <dgm:spPr/>
    </dgm:pt>
    <dgm:pt modelId="{404A7DC3-B750-4C28-9005-D8FAE6110A70}" type="pres">
      <dgm:prSet presAssocID="{BE35AF2E-5DEA-400D-9936-8B57FFFF7385}" presName="horz1" presStyleCnt="0"/>
      <dgm:spPr/>
    </dgm:pt>
    <dgm:pt modelId="{1820B102-145D-494B-A7D1-CF1CD1036DE0}" type="pres">
      <dgm:prSet presAssocID="{BE35AF2E-5DEA-400D-9936-8B57FFFF7385}" presName="tx1" presStyleLbl="revTx" presStyleIdx="4" presStyleCnt="11"/>
      <dgm:spPr/>
    </dgm:pt>
    <dgm:pt modelId="{43B18698-4F98-41BA-9173-AED86C3BE1A6}" type="pres">
      <dgm:prSet presAssocID="{BE35AF2E-5DEA-400D-9936-8B57FFFF7385}" presName="vert1" presStyleCnt="0"/>
      <dgm:spPr/>
    </dgm:pt>
    <dgm:pt modelId="{D846643F-A7DE-4F09-8A07-928AD4C715E9}" type="pres">
      <dgm:prSet presAssocID="{784DE51E-868E-4B4F-9131-A01DBF300E7B}" presName="thickLine" presStyleLbl="alignNode1" presStyleIdx="5" presStyleCnt="11"/>
      <dgm:spPr/>
    </dgm:pt>
    <dgm:pt modelId="{FF888F02-E2A1-43FB-830A-55BDB6AA2E7E}" type="pres">
      <dgm:prSet presAssocID="{784DE51E-868E-4B4F-9131-A01DBF300E7B}" presName="horz1" presStyleCnt="0"/>
      <dgm:spPr/>
    </dgm:pt>
    <dgm:pt modelId="{12281F40-B9F3-4836-8F61-860C84968DD6}" type="pres">
      <dgm:prSet presAssocID="{784DE51E-868E-4B4F-9131-A01DBF300E7B}" presName="tx1" presStyleLbl="revTx" presStyleIdx="5" presStyleCnt="11"/>
      <dgm:spPr/>
    </dgm:pt>
    <dgm:pt modelId="{BDC0A7BE-64CA-4AB4-8824-0E95292A8115}" type="pres">
      <dgm:prSet presAssocID="{784DE51E-868E-4B4F-9131-A01DBF300E7B}" presName="vert1" presStyleCnt="0"/>
      <dgm:spPr/>
    </dgm:pt>
    <dgm:pt modelId="{32B7B037-007E-4FC1-8BC1-984E60300853}" type="pres">
      <dgm:prSet presAssocID="{C00E5FCB-1AE2-4F0D-807F-462D6990EF17}" presName="thickLine" presStyleLbl="alignNode1" presStyleIdx="6" presStyleCnt="11"/>
      <dgm:spPr/>
    </dgm:pt>
    <dgm:pt modelId="{18D8D1C7-F2DE-47AC-A164-444D180CA83B}" type="pres">
      <dgm:prSet presAssocID="{C00E5FCB-1AE2-4F0D-807F-462D6990EF17}" presName="horz1" presStyleCnt="0"/>
      <dgm:spPr/>
    </dgm:pt>
    <dgm:pt modelId="{ABC0D1E1-5E81-4FC8-93A6-9E22A0EAF359}" type="pres">
      <dgm:prSet presAssocID="{C00E5FCB-1AE2-4F0D-807F-462D6990EF17}" presName="tx1" presStyleLbl="revTx" presStyleIdx="6" presStyleCnt="11"/>
      <dgm:spPr/>
    </dgm:pt>
    <dgm:pt modelId="{12D6EF63-BE9A-466C-8150-3CB714854CC8}" type="pres">
      <dgm:prSet presAssocID="{C00E5FCB-1AE2-4F0D-807F-462D6990EF17}" presName="vert1" presStyleCnt="0"/>
      <dgm:spPr/>
    </dgm:pt>
    <dgm:pt modelId="{546A7DD9-50D4-466B-86F3-D337A624C9C6}" type="pres">
      <dgm:prSet presAssocID="{5EE8EB58-BA50-4231-AF81-268E4F36FCA7}" presName="thickLine" presStyleLbl="alignNode1" presStyleIdx="7" presStyleCnt="11"/>
      <dgm:spPr/>
    </dgm:pt>
    <dgm:pt modelId="{0E8773EE-705C-4039-BC56-6F9C21CDA28D}" type="pres">
      <dgm:prSet presAssocID="{5EE8EB58-BA50-4231-AF81-268E4F36FCA7}" presName="horz1" presStyleCnt="0"/>
      <dgm:spPr/>
    </dgm:pt>
    <dgm:pt modelId="{BE474E10-6794-49FE-A36F-5EDE6174D061}" type="pres">
      <dgm:prSet presAssocID="{5EE8EB58-BA50-4231-AF81-268E4F36FCA7}" presName="tx1" presStyleLbl="revTx" presStyleIdx="7" presStyleCnt="11"/>
      <dgm:spPr/>
    </dgm:pt>
    <dgm:pt modelId="{4D3061F3-22F0-4F26-AB4D-030894BFDE02}" type="pres">
      <dgm:prSet presAssocID="{5EE8EB58-BA50-4231-AF81-268E4F36FCA7}" presName="vert1" presStyleCnt="0"/>
      <dgm:spPr/>
    </dgm:pt>
    <dgm:pt modelId="{85119A13-DC17-488A-A0D8-7F0CD4DA72FA}" type="pres">
      <dgm:prSet presAssocID="{0177EC4B-27D6-465C-958A-7D237197FC2A}" presName="thickLine" presStyleLbl="alignNode1" presStyleIdx="8" presStyleCnt="11"/>
      <dgm:spPr/>
    </dgm:pt>
    <dgm:pt modelId="{F25BBC3D-D0DF-4BDD-AA05-ACD96857ADD7}" type="pres">
      <dgm:prSet presAssocID="{0177EC4B-27D6-465C-958A-7D237197FC2A}" presName="horz1" presStyleCnt="0"/>
      <dgm:spPr/>
    </dgm:pt>
    <dgm:pt modelId="{DC4D46FA-6802-4C8A-B034-C12FDE9B151F}" type="pres">
      <dgm:prSet presAssocID="{0177EC4B-27D6-465C-958A-7D237197FC2A}" presName="tx1" presStyleLbl="revTx" presStyleIdx="8" presStyleCnt="11"/>
      <dgm:spPr/>
    </dgm:pt>
    <dgm:pt modelId="{0A3AE279-839D-4CC4-9921-11BF6F7DA93D}" type="pres">
      <dgm:prSet presAssocID="{0177EC4B-27D6-465C-958A-7D237197FC2A}" presName="vert1" presStyleCnt="0"/>
      <dgm:spPr/>
    </dgm:pt>
    <dgm:pt modelId="{C605F462-E7CD-44AB-9330-D571C25C3F5F}" type="pres">
      <dgm:prSet presAssocID="{C20F49AB-B595-40DB-B896-5265B17E4F56}" presName="thickLine" presStyleLbl="alignNode1" presStyleIdx="9" presStyleCnt="11"/>
      <dgm:spPr/>
    </dgm:pt>
    <dgm:pt modelId="{39460D36-2A2B-4132-942E-C5FA7BDF6B99}" type="pres">
      <dgm:prSet presAssocID="{C20F49AB-B595-40DB-B896-5265B17E4F56}" presName="horz1" presStyleCnt="0"/>
      <dgm:spPr/>
    </dgm:pt>
    <dgm:pt modelId="{07AEEDC5-5DDF-46FD-835E-ED7BE92F2F22}" type="pres">
      <dgm:prSet presAssocID="{C20F49AB-B595-40DB-B896-5265B17E4F56}" presName="tx1" presStyleLbl="revTx" presStyleIdx="9" presStyleCnt="11"/>
      <dgm:spPr/>
    </dgm:pt>
    <dgm:pt modelId="{A0EEC8B9-1E50-47A3-8664-D66C77405B12}" type="pres">
      <dgm:prSet presAssocID="{C20F49AB-B595-40DB-B896-5265B17E4F56}" presName="vert1" presStyleCnt="0"/>
      <dgm:spPr/>
    </dgm:pt>
    <dgm:pt modelId="{CE4F0183-4E3C-4803-BF24-CE481955A18F}" type="pres">
      <dgm:prSet presAssocID="{4E4436F2-25E1-4753-A163-B17644C97754}" presName="thickLine" presStyleLbl="alignNode1" presStyleIdx="10" presStyleCnt="11"/>
      <dgm:spPr/>
    </dgm:pt>
    <dgm:pt modelId="{9D1B44C2-60F1-4FC2-AF72-8B96CED7E8AB}" type="pres">
      <dgm:prSet presAssocID="{4E4436F2-25E1-4753-A163-B17644C97754}" presName="horz1" presStyleCnt="0"/>
      <dgm:spPr/>
    </dgm:pt>
    <dgm:pt modelId="{6E377D23-91D6-46EA-84DB-895797F41AC4}" type="pres">
      <dgm:prSet presAssocID="{4E4436F2-25E1-4753-A163-B17644C97754}" presName="tx1" presStyleLbl="revTx" presStyleIdx="10" presStyleCnt="11"/>
      <dgm:spPr/>
    </dgm:pt>
    <dgm:pt modelId="{6B8DD186-FE8C-4BDC-BCCE-46EE3132D54B}" type="pres">
      <dgm:prSet presAssocID="{4E4436F2-25E1-4753-A163-B17644C97754}" presName="vert1" presStyleCnt="0"/>
      <dgm:spPr/>
    </dgm:pt>
  </dgm:ptLst>
  <dgm:cxnLst>
    <dgm:cxn modelId="{AC282312-1C76-4672-B745-6ADDA611F6EA}" type="presOf" srcId="{BE35AF2E-5DEA-400D-9936-8B57FFFF7385}" destId="{1820B102-145D-494B-A7D1-CF1CD1036DE0}" srcOrd="0" destOrd="0" presId="urn:microsoft.com/office/officeart/2008/layout/LinedList"/>
    <dgm:cxn modelId="{93DFCF15-9C91-4090-835E-8E303656CBE0}" type="presOf" srcId="{6AE6DD52-B0B5-4645-AB79-32E5E3E0F5B8}" destId="{F17A2CC9-A15A-4A69-8118-781979DBD66B}" srcOrd="0" destOrd="0" presId="urn:microsoft.com/office/officeart/2008/layout/LinedList"/>
    <dgm:cxn modelId="{BE69D61A-3881-4CAA-9361-8CAB75227489}" srcId="{D43FA9D3-B1D6-4F32-97F4-560F8B83F161}" destId="{BA8DC3AB-F6EA-4DB5-9DF7-F2CBD47FBF70}" srcOrd="3" destOrd="0" parTransId="{4BEB6132-2905-48DA-B77A-B23E8FD00302}" sibTransId="{AD58E3AB-6288-4D01-8932-1AB917535647}"/>
    <dgm:cxn modelId="{A5F8CA1C-2AFA-4B3C-9587-F18B957D6B17}" type="presOf" srcId="{784DE51E-868E-4B4F-9131-A01DBF300E7B}" destId="{12281F40-B9F3-4836-8F61-860C84968DD6}" srcOrd="0" destOrd="0" presId="urn:microsoft.com/office/officeart/2008/layout/LinedList"/>
    <dgm:cxn modelId="{04A40B32-0E42-4456-864A-22860524F807}" type="presOf" srcId="{4E4436F2-25E1-4753-A163-B17644C97754}" destId="{6E377D23-91D6-46EA-84DB-895797F41AC4}" srcOrd="0" destOrd="0" presId="urn:microsoft.com/office/officeart/2008/layout/LinedList"/>
    <dgm:cxn modelId="{2891863F-224C-4B97-8A0E-F2FEEBA6F090}" type="presOf" srcId="{C20F49AB-B595-40DB-B896-5265B17E4F56}" destId="{07AEEDC5-5DDF-46FD-835E-ED7BE92F2F22}" srcOrd="0" destOrd="0" presId="urn:microsoft.com/office/officeart/2008/layout/LinedList"/>
    <dgm:cxn modelId="{97F1EF65-40E7-4A12-BDA9-72538646C753}" srcId="{D43FA9D3-B1D6-4F32-97F4-560F8B83F161}" destId="{E2FF277C-768B-41F5-9566-221BAD822549}" srcOrd="2" destOrd="0" parTransId="{DFE59EB9-B834-4509-97A3-B7920B242927}" sibTransId="{94A6784E-32D1-4E52-9107-0E7F49B83DDB}"/>
    <dgm:cxn modelId="{7558D66A-6B50-4D29-AFD8-5364EC07778C}" srcId="{D43FA9D3-B1D6-4F32-97F4-560F8B83F161}" destId="{0177EC4B-27D6-465C-958A-7D237197FC2A}" srcOrd="8" destOrd="0" parTransId="{25B613A5-790C-4580-9F7A-42D73A2845D2}" sibTransId="{93B175B2-D095-4983-80D7-D204C34A3E74}"/>
    <dgm:cxn modelId="{68CD484B-1AE7-4C3B-8661-BC2AC1989C32}" type="presOf" srcId="{D43FA9D3-B1D6-4F32-97F4-560F8B83F161}" destId="{CE8E6805-EEA0-46D7-B566-A4452A428151}" srcOrd="0" destOrd="0" presId="urn:microsoft.com/office/officeart/2008/layout/LinedList"/>
    <dgm:cxn modelId="{5CFDAB6E-1CAF-4020-8D73-74D431E07233}" srcId="{D43FA9D3-B1D6-4F32-97F4-560F8B83F161}" destId="{5EE8EB58-BA50-4231-AF81-268E4F36FCA7}" srcOrd="7" destOrd="0" parTransId="{93689C81-4ACB-4871-9A19-444D9D833858}" sibTransId="{48A39164-BA21-443E-841C-D35760B1CACC}"/>
    <dgm:cxn modelId="{124E946F-5804-407B-83CE-166DB26A7515}" srcId="{D43FA9D3-B1D6-4F32-97F4-560F8B83F161}" destId="{C20F49AB-B595-40DB-B896-5265B17E4F56}" srcOrd="9" destOrd="0" parTransId="{C716FA4B-1297-49F4-A9A4-B57F3194C60B}" sibTransId="{8CED5CEF-F0CA-43E6-A10B-D847032B8ED0}"/>
    <dgm:cxn modelId="{F7FF1351-4CA0-417D-865D-3B4FC260FA5A}" srcId="{D43FA9D3-B1D6-4F32-97F4-560F8B83F161}" destId="{A72EDFB9-062B-46E1-AA68-7ECE27F6C0B2}" srcOrd="1" destOrd="0" parTransId="{CC57F213-A223-4DE8-A431-522B27605C36}" sibTransId="{02E612D5-673E-4E07-9ADE-19295D3BD77B}"/>
    <dgm:cxn modelId="{7FF06B79-4E9A-41DE-9BD0-DCE396A66069}" type="presOf" srcId="{A72EDFB9-062B-46E1-AA68-7ECE27F6C0B2}" destId="{EAC82647-3A1E-4ABB-9336-28F3127A1B60}" srcOrd="0" destOrd="0" presId="urn:microsoft.com/office/officeart/2008/layout/LinedList"/>
    <dgm:cxn modelId="{9CFCA685-0319-42D8-B665-A0EB1CA81D37}" srcId="{D43FA9D3-B1D6-4F32-97F4-560F8B83F161}" destId="{C00E5FCB-1AE2-4F0D-807F-462D6990EF17}" srcOrd="6" destOrd="0" parTransId="{DA28D05C-BEDC-4DFE-B147-56FCE7542600}" sibTransId="{C4655D06-9BE8-4EC6-A0B1-3636A78516CD}"/>
    <dgm:cxn modelId="{02F609A1-C678-459C-B9F3-CA01C85DECA8}" type="presOf" srcId="{BA8DC3AB-F6EA-4DB5-9DF7-F2CBD47FBF70}" destId="{AA0AAD6A-240C-487B-81F7-6F3FEFE37A65}" srcOrd="0" destOrd="0" presId="urn:microsoft.com/office/officeart/2008/layout/LinedList"/>
    <dgm:cxn modelId="{697392A2-EB40-49B4-8B6D-31950D315AF5}" srcId="{D43FA9D3-B1D6-4F32-97F4-560F8B83F161}" destId="{6AE6DD52-B0B5-4645-AB79-32E5E3E0F5B8}" srcOrd="0" destOrd="0" parTransId="{8C6DBCDF-5752-4ADB-9BF5-F7E620EC81D5}" sibTransId="{BA5EEBF2-6D22-409A-8B49-5EF9C9B2414C}"/>
    <dgm:cxn modelId="{CF5CC5C7-08A2-4E13-B807-B4C645ECAFA7}" type="presOf" srcId="{C00E5FCB-1AE2-4F0D-807F-462D6990EF17}" destId="{ABC0D1E1-5E81-4FC8-93A6-9E22A0EAF359}" srcOrd="0" destOrd="0" presId="urn:microsoft.com/office/officeart/2008/layout/LinedList"/>
    <dgm:cxn modelId="{99F35FD1-1FF9-45AE-87EB-ED9F6A19DA78}" type="presOf" srcId="{E2FF277C-768B-41F5-9566-221BAD822549}" destId="{0495BF91-8881-4CF3-9F5E-E3B29847BAFB}" srcOrd="0" destOrd="0" presId="urn:microsoft.com/office/officeart/2008/layout/LinedList"/>
    <dgm:cxn modelId="{FC1325D6-66A2-407B-8F56-60ABF3288C7D}" srcId="{D43FA9D3-B1D6-4F32-97F4-560F8B83F161}" destId="{4E4436F2-25E1-4753-A163-B17644C97754}" srcOrd="10" destOrd="0" parTransId="{D3229536-A64F-4062-AB51-5B2F60FA6E62}" sibTransId="{8DDF9952-284A-48AC-845B-496109E4286D}"/>
    <dgm:cxn modelId="{830A7EE1-8415-45F5-83C8-1C599E7D09F6}" type="presOf" srcId="{0177EC4B-27D6-465C-958A-7D237197FC2A}" destId="{DC4D46FA-6802-4C8A-B034-C12FDE9B151F}" srcOrd="0" destOrd="0" presId="urn:microsoft.com/office/officeart/2008/layout/LinedList"/>
    <dgm:cxn modelId="{C25B81EF-5641-4090-9872-3A09160281A2}" type="presOf" srcId="{5EE8EB58-BA50-4231-AF81-268E4F36FCA7}" destId="{BE474E10-6794-49FE-A36F-5EDE6174D061}" srcOrd="0" destOrd="0" presId="urn:microsoft.com/office/officeart/2008/layout/LinedList"/>
    <dgm:cxn modelId="{ACA46EF3-A200-4535-B801-8D251F3B9B2C}" srcId="{D43FA9D3-B1D6-4F32-97F4-560F8B83F161}" destId="{784DE51E-868E-4B4F-9131-A01DBF300E7B}" srcOrd="5" destOrd="0" parTransId="{6B9B442D-515B-4498-8AAD-AAD4BA06E1BC}" sibTransId="{204BDF9B-2E68-437D-B8AA-F9D041D14509}"/>
    <dgm:cxn modelId="{728FC6F3-A9B6-403E-870B-45B8F289F345}" srcId="{D43FA9D3-B1D6-4F32-97F4-560F8B83F161}" destId="{BE35AF2E-5DEA-400D-9936-8B57FFFF7385}" srcOrd="4" destOrd="0" parTransId="{A11E4ACB-3E55-4F99-B729-7543007AA57C}" sibTransId="{C0A759B2-5C1F-4A62-95FE-9BD7BC657033}"/>
    <dgm:cxn modelId="{46D69529-D931-4488-9331-734FF17031AC}" type="presParOf" srcId="{CE8E6805-EEA0-46D7-B566-A4452A428151}" destId="{C9F89B5B-9F5D-4109-82D2-345B3D99555C}" srcOrd="0" destOrd="0" presId="urn:microsoft.com/office/officeart/2008/layout/LinedList"/>
    <dgm:cxn modelId="{D1E0DF1A-7077-4795-ABE8-A9D94078AFA4}" type="presParOf" srcId="{CE8E6805-EEA0-46D7-B566-A4452A428151}" destId="{B3F5C622-FB08-4D19-97B9-1CFF78FAB7A9}" srcOrd="1" destOrd="0" presId="urn:microsoft.com/office/officeart/2008/layout/LinedList"/>
    <dgm:cxn modelId="{E49F2BF1-42D9-469A-B79F-D11CFBDAFF74}" type="presParOf" srcId="{B3F5C622-FB08-4D19-97B9-1CFF78FAB7A9}" destId="{F17A2CC9-A15A-4A69-8118-781979DBD66B}" srcOrd="0" destOrd="0" presId="urn:microsoft.com/office/officeart/2008/layout/LinedList"/>
    <dgm:cxn modelId="{97EA5FC2-444B-463B-876B-49A120D6D0E0}" type="presParOf" srcId="{B3F5C622-FB08-4D19-97B9-1CFF78FAB7A9}" destId="{39F95E5C-626A-49C5-B580-33E74C9FCD99}" srcOrd="1" destOrd="0" presId="urn:microsoft.com/office/officeart/2008/layout/LinedList"/>
    <dgm:cxn modelId="{72D77AC1-3B03-45BA-9B8B-6E0BA2F66737}" type="presParOf" srcId="{CE8E6805-EEA0-46D7-B566-A4452A428151}" destId="{1674945A-17FF-474B-AF08-D7079EA62E95}" srcOrd="2" destOrd="0" presId="urn:microsoft.com/office/officeart/2008/layout/LinedList"/>
    <dgm:cxn modelId="{F3857117-2376-4630-A76B-E398FE7AE63F}" type="presParOf" srcId="{CE8E6805-EEA0-46D7-B566-A4452A428151}" destId="{0A06C392-F832-4B3B-9CE3-9514035C4DA3}" srcOrd="3" destOrd="0" presId="urn:microsoft.com/office/officeart/2008/layout/LinedList"/>
    <dgm:cxn modelId="{0E5C4A6F-2848-43A1-BAB9-7413B6A698EF}" type="presParOf" srcId="{0A06C392-F832-4B3B-9CE3-9514035C4DA3}" destId="{EAC82647-3A1E-4ABB-9336-28F3127A1B60}" srcOrd="0" destOrd="0" presId="urn:microsoft.com/office/officeart/2008/layout/LinedList"/>
    <dgm:cxn modelId="{FCF285DC-DE51-44FD-B0A6-F1629BA4D6B0}" type="presParOf" srcId="{0A06C392-F832-4B3B-9CE3-9514035C4DA3}" destId="{3BFFB657-BFD7-4370-9725-3E38B676CE5E}" srcOrd="1" destOrd="0" presId="urn:microsoft.com/office/officeart/2008/layout/LinedList"/>
    <dgm:cxn modelId="{39C10F8B-12E4-4FD5-A254-D557BF83ADE1}" type="presParOf" srcId="{CE8E6805-EEA0-46D7-B566-A4452A428151}" destId="{6766BE63-7AB6-487B-B0D6-58FD1814048F}" srcOrd="4" destOrd="0" presId="urn:microsoft.com/office/officeart/2008/layout/LinedList"/>
    <dgm:cxn modelId="{E54CE898-EAFF-4E44-9334-BCDF676E4BB3}" type="presParOf" srcId="{CE8E6805-EEA0-46D7-B566-A4452A428151}" destId="{7857217B-61C2-44F1-8FD6-F5EF6FB30222}" srcOrd="5" destOrd="0" presId="urn:microsoft.com/office/officeart/2008/layout/LinedList"/>
    <dgm:cxn modelId="{BFAC3F83-957F-4EAD-AAEA-E338CF5832BF}" type="presParOf" srcId="{7857217B-61C2-44F1-8FD6-F5EF6FB30222}" destId="{0495BF91-8881-4CF3-9F5E-E3B29847BAFB}" srcOrd="0" destOrd="0" presId="urn:microsoft.com/office/officeart/2008/layout/LinedList"/>
    <dgm:cxn modelId="{01C70652-7C25-49FE-BE0F-066981447BCF}" type="presParOf" srcId="{7857217B-61C2-44F1-8FD6-F5EF6FB30222}" destId="{DD39DB25-2CD0-4935-8E5A-7F03EA904E54}" srcOrd="1" destOrd="0" presId="urn:microsoft.com/office/officeart/2008/layout/LinedList"/>
    <dgm:cxn modelId="{59E941C1-0E60-4530-9B72-4C673F2C4B49}" type="presParOf" srcId="{CE8E6805-EEA0-46D7-B566-A4452A428151}" destId="{C189ABFB-FDDC-4818-A74F-F400C2C6D1B5}" srcOrd="6" destOrd="0" presId="urn:microsoft.com/office/officeart/2008/layout/LinedList"/>
    <dgm:cxn modelId="{B9787104-5D20-43F6-985C-A6A1A4A52DF9}" type="presParOf" srcId="{CE8E6805-EEA0-46D7-B566-A4452A428151}" destId="{F992362B-3C80-43EF-9A2F-18B7830BCA55}" srcOrd="7" destOrd="0" presId="urn:microsoft.com/office/officeart/2008/layout/LinedList"/>
    <dgm:cxn modelId="{FFDFB461-8054-4F69-82AE-576D9D1690FF}" type="presParOf" srcId="{F992362B-3C80-43EF-9A2F-18B7830BCA55}" destId="{AA0AAD6A-240C-487B-81F7-6F3FEFE37A65}" srcOrd="0" destOrd="0" presId="urn:microsoft.com/office/officeart/2008/layout/LinedList"/>
    <dgm:cxn modelId="{4A8B1C19-3D4B-432E-A551-76EB91E1D9A8}" type="presParOf" srcId="{F992362B-3C80-43EF-9A2F-18B7830BCA55}" destId="{C454F7D2-94AB-4631-B052-4B7A138F2954}" srcOrd="1" destOrd="0" presId="urn:microsoft.com/office/officeart/2008/layout/LinedList"/>
    <dgm:cxn modelId="{4541AC16-C0A2-411C-838B-E619CAFC301F}" type="presParOf" srcId="{CE8E6805-EEA0-46D7-B566-A4452A428151}" destId="{1842E2C6-E2BC-429E-98FE-4B588CA461F3}" srcOrd="8" destOrd="0" presId="urn:microsoft.com/office/officeart/2008/layout/LinedList"/>
    <dgm:cxn modelId="{6029C649-EA5E-4606-B517-00734A060BF4}" type="presParOf" srcId="{CE8E6805-EEA0-46D7-B566-A4452A428151}" destId="{404A7DC3-B750-4C28-9005-D8FAE6110A70}" srcOrd="9" destOrd="0" presId="urn:microsoft.com/office/officeart/2008/layout/LinedList"/>
    <dgm:cxn modelId="{3B8019A4-9F32-46C9-B59A-0B9F9A0F96A4}" type="presParOf" srcId="{404A7DC3-B750-4C28-9005-D8FAE6110A70}" destId="{1820B102-145D-494B-A7D1-CF1CD1036DE0}" srcOrd="0" destOrd="0" presId="urn:microsoft.com/office/officeart/2008/layout/LinedList"/>
    <dgm:cxn modelId="{CCD6D6B2-F3B9-46E9-9937-AF2DD869AE22}" type="presParOf" srcId="{404A7DC3-B750-4C28-9005-D8FAE6110A70}" destId="{43B18698-4F98-41BA-9173-AED86C3BE1A6}" srcOrd="1" destOrd="0" presId="urn:microsoft.com/office/officeart/2008/layout/LinedList"/>
    <dgm:cxn modelId="{4A37F8D5-707E-4197-836E-450FDF6C9694}" type="presParOf" srcId="{CE8E6805-EEA0-46D7-B566-A4452A428151}" destId="{D846643F-A7DE-4F09-8A07-928AD4C715E9}" srcOrd="10" destOrd="0" presId="urn:microsoft.com/office/officeart/2008/layout/LinedList"/>
    <dgm:cxn modelId="{F8489DA1-A5D3-42A1-BDB5-BFD2AA6CDBBC}" type="presParOf" srcId="{CE8E6805-EEA0-46D7-B566-A4452A428151}" destId="{FF888F02-E2A1-43FB-830A-55BDB6AA2E7E}" srcOrd="11" destOrd="0" presId="urn:microsoft.com/office/officeart/2008/layout/LinedList"/>
    <dgm:cxn modelId="{C63BC880-FA2F-4FF5-A97D-9C10C0C2B8F7}" type="presParOf" srcId="{FF888F02-E2A1-43FB-830A-55BDB6AA2E7E}" destId="{12281F40-B9F3-4836-8F61-860C84968DD6}" srcOrd="0" destOrd="0" presId="urn:microsoft.com/office/officeart/2008/layout/LinedList"/>
    <dgm:cxn modelId="{1A9C52BB-8FC4-422A-930D-DCDAF9E62FE1}" type="presParOf" srcId="{FF888F02-E2A1-43FB-830A-55BDB6AA2E7E}" destId="{BDC0A7BE-64CA-4AB4-8824-0E95292A8115}" srcOrd="1" destOrd="0" presId="urn:microsoft.com/office/officeart/2008/layout/LinedList"/>
    <dgm:cxn modelId="{74A35C73-2D6E-4709-9A69-655BE8A6610D}" type="presParOf" srcId="{CE8E6805-EEA0-46D7-B566-A4452A428151}" destId="{32B7B037-007E-4FC1-8BC1-984E60300853}" srcOrd="12" destOrd="0" presId="urn:microsoft.com/office/officeart/2008/layout/LinedList"/>
    <dgm:cxn modelId="{870A925F-C442-4256-9ACB-6E1A836A935F}" type="presParOf" srcId="{CE8E6805-EEA0-46D7-B566-A4452A428151}" destId="{18D8D1C7-F2DE-47AC-A164-444D180CA83B}" srcOrd="13" destOrd="0" presId="urn:microsoft.com/office/officeart/2008/layout/LinedList"/>
    <dgm:cxn modelId="{77716D3D-6F49-40AC-9657-A6642B06B5AB}" type="presParOf" srcId="{18D8D1C7-F2DE-47AC-A164-444D180CA83B}" destId="{ABC0D1E1-5E81-4FC8-93A6-9E22A0EAF359}" srcOrd="0" destOrd="0" presId="urn:microsoft.com/office/officeart/2008/layout/LinedList"/>
    <dgm:cxn modelId="{9DB23C53-30B9-453F-8123-D89E53449F38}" type="presParOf" srcId="{18D8D1C7-F2DE-47AC-A164-444D180CA83B}" destId="{12D6EF63-BE9A-466C-8150-3CB714854CC8}" srcOrd="1" destOrd="0" presId="urn:microsoft.com/office/officeart/2008/layout/LinedList"/>
    <dgm:cxn modelId="{93371B06-65FF-4A53-A2BC-5A34BAFEB348}" type="presParOf" srcId="{CE8E6805-EEA0-46D7-B566-A4452A428151}" destId="{546A7DD9-50D4-466B-86F3-D337A624C9C6}" srcOrd="14" destOrd="0" presId="urn:microsoft.com/office/officeart/2008/layout/LinedList"/>
    <dgm:cxn modelId="{6F61C5BD-4785-4512-A7B6-7AC8BD85E172}" type="presParOf" srcId="{CE8E6805-EEA0-46D7-B566-A4452A428151}" destId="{0E8773EE-705C-4039-BC56-6F9C21CDA28D}" srcOrd="15" destOrd="0" presId="urn:microsoft.com/office/officeart/2008/layout/LinedList"/>
    <dgm:cxn modelId="{3191F0E1-1C5D-448C-85DD-CE5F106EBDDE}" type="presParOf" srcId="{0E8773EE-705C-4039-BC56-6F9C21CDA28D}" destId="{BE474E10-6794-49FE-A36F-5EDE6174D061}" srcOrd="0" destOrd="0" presId="urn:microsoft.com/office/officeart/2008/layout/LinedList"/>
    <dgm:cxn modelId="{F893038D-48D8-4311-B4F0-F2A21A0D3FE8}" type="presParOf" srcId="{0E8773EE-705C-4039-BC56-6F9C21CDA28D}" destId="{4D3061F3-22F0-4F26-AB4D-030894BFDE02}" srcOrd="1" destOrd="0" presId="urn:microsoft.com/office/officeart/2008/layout/LinedList"/>
    <dgm:cxn modelId="{6AEF060E-A6D3-4FA2-8A20-3F1423D659C7}" type="presParOf" srcId="{CE8E6805-EEA0-46D7-B566-A4452A428151}" destId="{85119A13-DC17-488A-A0D8-7F0CD4DA72FA}" srcOrd="16" destOrd="0" presId="urn:microsoft.com/office/officeart/2008/layout/LinedList"/>
    <dgm:cxn modelId="{4AFAFA22-08CD-4D09-89CE-B27C12E6A9FB}" type="presParOf" srcId="{CE8E6805-EEA0-46D7-B566-A4452A428151}" destId="{F25BBC3D-D0DF-4BDD-AA05-ACD96857ADD7}" srcOrd="17" destOrd="0" presId="urn:microsoft.com/office/officeart/2008/layout/LinedList"/>
    <dgm:cxn modelId="{E6C1357F-6BA2-45DA-89A4-DE3691CBD541}" type="presParOf" srcId="{F25BBC3D-D0DF-4BDD-AA05-ACD96857ADD7}" destId="{DC4D46FA-6802-4C8A-B034-C12FDE9B151F}" srcOrd="0" destOrd="0" presId="urn:microsoft.com/office/officeart/2008/layout/LinedList"/>
    <dgm:cxn modelId="{09D85D31-33D3-4D83-B8FC-E687F3AA416A}" type="presParOf" srcId="{F25BBC3D-D0DF-4BDD-AA05-ACD96857ADD7}" destId="{0A3AE279-839D-4CC4-9921-11BF6F7DA93D}" srcOrd="1" destOrd="0" presId="urn:microsoft.com/office/officeart/2008/layout/LinedList"/>
    <dgm:cxn modelId="{3C1A19A8-58E3-4794-AC0E-8CBB64CEAC65}" type="presParOf" srcId="{CE8E6805-EEA0-46D7-B566-A4452A428151}" destId="{C605F462-E7CD-44AB-9330-D571C25C3F5F}" srcOrd="18" destOrd="0" presId="urn:microsoft.com/office/officeart/2008/layout/LinedList"/>
    <dgm:cxn modelId="{7F87E926-3C91-41F6-847B-CACFDEB6AA6F}" type="presParOf" srcId="{CE8E6805-EEA0-46D7-B566-A4452A428151}" destId="{39460D36-2A2B-4132-942E-C5FA7BDF6B99}" srcOrd="19" destOrd="0" presId="urn:microsoft.com/office/officeart/2008/layout/LinedList"/>
    <dgm:cxn modelId="{5B53FDFF-DFC6-4317-BA15-4BAEEEBF2FCF}" type="presParOf" srcId="{39460D36-2A2B-4132-942E-C5FA7BDF6B99}" destId="{07AEEDC5-5DDF-46FD-835E-ED7BE92F2F22}" srcOrd="0" destOrd="0" presId="urn:microsoft.com/office/officeart/2008/layout/LinedList"/>
    <dgm:cxn modelId="{09B92CC2-E826-4FDC-8E1B-E50C304939BF}" type="presParOf" srcId="{39460D36-2A2B-4132-942E-C5FA7BDF6B99}" destId="{A0EEC8B9-1E50-47A3-8664-D66C77405B12}" srcOrd="1" destOrd="0" presId="urn:microsoft.com/office/officeart/2008/layout/LinedList"/>
    <dgm:cxn modelId="{73BB0E8B-24DE-487D-802F-7AD22220E785}" type="presParOf" srcId="{CE8E6805-EEA0-46D7-B566-A4452A428151}" destId="{CE4F0183-4E3C-4803-BF24-CE481955A18F}" srcOrd="20" destOrd="0" presId="urn:microsoft.com/office/officeart/2008/layout/LinedList"/>
    <dgm:cxn modelId="{106EB9AC-04E5-45B8-AE94-80AE373EFDD8}" type="presParOf" srcId="{CE8E6805-EEA0-46D7-B566-A4452A428151}" destId="{9D1B44C2-60F1-4FC2-AF72-8B96CED7E8AB}" srcOrd="21" destOrd="0" presId="urn:microsoft.com/office/officeart/2008/layout/LinedList"/>
    <dgm:cxn modelId="{BD54DCAC-EC3B-4AFF-8772-AA16D6DADA61}" type="presParOf" srcId="{9D1B44C2-60F1-4FC2-AF72-8B96CED7E8AB}" destId="{6E377D23-91D6-46EA-84DB-895797F41AC4}" srcOrd="0" destOrd="0" presId="urn:microsoft.com/office/officeart/2008/layout/LinedList"/>
    <dgm:cxn modelId="{7C42F355-FF19-4069-8531-95B906D48469}" type="presParOf" srcId="{9D1B44C2-60F1-4FC2-AF72-8B96CED7E8AB}" destId="{6B8DD186-FE8C-4BDC-BCCE-46EE3132D54B}"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2400EB0-EE6C-42E7-9C2C-55FF328232A6}"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00273A29-48F2-4AE7-8113-750A28539516}">
      <dgm:prSet/>
      <dgm:spPr/>
      <dgm:t>
        <a:bodyPr/>
        <a:lstStyle/>
        <a:p>
          <a:r>
            <a:rPr lang="en-US"/>
            <a:t>Input Data classification is key for model training.</a:t>
          </a:r>
        </a:p>
      </dgm:t>
    </dgm:pt>
    <dgm:pt modelId="{1B9235A3-3B65-4EEB-8E9E-91F2C616335F}" type="parTrans" cxnId="{0DE31A61-1B30-46B5-A97A-D01D5E464824}">
      <dgm:prSet/>
      <dgm:spPr/>
      <dgm:t>
        <a:bodyPr/>
        <a:lstStyle/>
        <a:p>
          <a:endParaRPr lang="en-US"/>
        </a:p>
      </dgm:t>
    </dgm:pt>
    <dgm:pt modelId="{70863F8B-ACCD-4705-86B1-87418406671D}" type="sibTrans" cxnId="{0DE31A61-1B30-46B5-A97A-D01D5E464824}">
      <dgm:prSet/>
      <dgm:spPr/>
      <dgm:t>
        <a:bodyPr/>
        <a:lstStyle/>
        <a:p>
          <a:endParaRPr lang="en-US"/>
        </a:p>
      </dgm:t>
    </dgm:pt>
    <dgm:pt modelId="{4F136610-B76F-4ADF-8243-F6E54305F1FF}">
      <dgm:prSet/>
      <dgm:spPr/>
      <dgm:t>
        <a:bodyPr/>
        <a:lstStyle/>
        <a:p>
          <a:r>
            <a:rPr lang="en-US"/>
            <a:t>KNN Classifier has best balance of Accuracy and predictions.</a:t>
          </a:r>
        </a:p>
      </dgm:t>
    </dgm:pt>
    <dgm:pt modelId="{F425817F-39A3-4F51-A284-46675CC73704}" type="parTrans" cxnId="{F48D7D5F-89C9-4ABA-A624-B06E0284A78E}">
      <dgm:prSet/>
      <dgm:spPr/>
      <dgm:t>
        <a:bodyPr/>
        <a:lstStyle/>
        <a:p>
          <a:endParaRPr lang="en-US"/>
        </a:p>
      </dgm:t>
    </dgm:pt>
    <dgm:pt modelId="{156729AE-B7D4-4714-BF80-F8C9A3B94329}" type="sibTrans" cxnId="{F48D7D5F-89C9-4ABA-A624-B06E0284A78E}">
      <dgm:prSet/>
      <dgm:spPr/>
      <dgm:t>
        <a:bodyPr/>
        <a:lstStyle/>
        <a:p>
          <a:endParaRPr lang="en-US"/>
        </a:p>
      </dgm:t>
    </dgm:pt>
    <dgm:pt modelId="{5F26D7D1-AFA8-4F6A-A1E9-13ED7254D4AD}">
      <dgm:prSet/>
      <dgm:spPr/>
      <dgm:t>
        <a:bodyPr/>
        <a:lstStyle/>
        <a:p>
          <a:r>
            <a:rPr lang="en-US"/>
            <a:t>Should attempt multiple models for training. </a:t>
          </a:r>
        </a:p>
      </dgm:t>
    </dgm:pt>
    <dgm:pt modelId="{D2D5AA29-0C05-4F12-8FD9-C839F0753FC2}" type="parTrans" cxnId="{FF0CB82E-8B72-407B-84E6-52D1665264C3}">
      <dgm:prSet/>
      <dgm:spPr/>
      <dgm:t>
        <a:bodyPr/>
        <a:lstStyle/>
        <a:p>
          <a:endParaRPr lang="en-US"/>
        </a:p>
      </dgm:t>
    </dgm:pt>
    <dgm:pt modelId="{866AAC3B-5259-467E-9EA6-68BF409B82B6}" type="sibTrans" cxnId="{FF0CB82E-8B72-407B-84E6-52D1665264C3}">
      <dgm:prSet/>
      <dgm:spPr/>
      <dgm:t>
        <a:bodyPr/>
        <a:lstStyle/>
        <a:p>
          <a:endParaRPr lang="en-US"/>
        </a:p>
      </dgm:t>
    </dgm:pt>
    <dgm:pt modelId="{B87388DB-29A9-412C-A74F-79EE2D281416}">
      <dgm:prSet/>
      <dgm:spPr/>
      <dgm:t>
        <a:bodyPr/>
        <a:lstStyle/>
        <a:p>
          <a:r>
            <a:rPr lang="en-US"/>
            <a:t>Model Can be deployed, but should consider looking for more features and balanced train data set.</a:t>
          </a:r>
        </a:p>
      </dgm:t>
    </dgm:pt>
    <dgm:pt modelId="{82DB41EA-ED57-4D8F-88FA-C5DBC7FDE43F}" type="parTrans" cxnId="{E7D0EE4B-53A5-462F-A81F-0687FB75F1BA}">
      <dgm:prSet/>
      <dgm:spPr/>
      <dgm:t>
        <a:bodyPr/>
        <a:lstStyle/>
        <a:p>
          <a:endParaRPr lang="en-US"/>
        </a:p>
      </dgm:t>
    </dgm:pt>
    <dgm:pt modelId="{4EB7D3B8-B830-4674-9BD3-DE00D9F3EB9D}" type="sibTrans" cxnId="{E7D0EE4B-53A5-462F-A81F-0687FB75F1BA}">
      <dgm:prSet/>
      <dgm:spPr/>
      <dgm:t>
        <a:bodyPr/>
        <a:lstStyle/>
        <a:p>
          <a:endParaRPr lang="en-US"/>
        </a:p>
      </dgm:t>
    </dgm:pt>
    <dgm:pt modelId="{74649663-BB6B-4D0E-A59E-09024F21CF3B}" type="pres">
      <dgm:prSet presAssocID="{42400EB0-EE6C-42E7-9C2C-55FF328232A6}" presName="linear" presStyleCnt="0">
        <dgm:presLayoutVars>
          <dgm:animLvl val="lvl"/>
          <dgm:resizeHandles val="exact"/>
        </dgm:presLayoutVars>
      </dgm:prSet>
      <dgm:spPr/>
    </dgm:pt>
    <dgm:pt modelId="{91D5136B-F0FA-437D-B4C9-2E3556707E5B}" type="pres">
      <dgm:prSet presAssocID="{00273A29-48F2-4AE7-8113-750A28539516}" presName="parentText" presStyleLbl="node1" presStyleIdx="0" presStyleCnt="4">
        <dgm:presLayoutVars>
          <dgm:chMax val="0"/>
          <dgm:bulletEnabled val="1"/>
        </dgm:presLayoutVars>
      </dgm:prSet>
      <dgm:spPr/>
    </dgm:pt>
    <dgm:pt modelId="{26543841-1E87-470A-B82E-E6CEBF339979}" type="pres">
      <dgm:prSet presAssocID="{70863F8B-ACCD-4705-86B1-87418406671D}" presName="spacer" presStyleCnt="0"/>
      <dgm:spPr/>
    </dgm:pt>
    <dgm:pt modelId="{B59FC4BE-23BF-4C62-9377-0D817F31B868}" type="pres">
      <dgm:prSet presAssocID="{4F136610-B76F-4ADF-8243-F6E54305F1FF}" presName="parentText" presStyleLbl="node1" presStyleIdx="1" presStyleCnt="4">
        <dgm:presLayoutVars>
          <dgm:chMax val="0"/>
          <dgm:bulletEnabled val="1"/>
        </dgm:presLayoutVars>
      </dgm:prSet>
      <dgm:spPr/>
    </dgm:pt>
    <dgm:pt modelId="{F4EA4D3B-53CF-488F-B682-8C813C9BBEB6}" type="pres">
      <dgm:prSet presAssocID="{156729AE-B7D4-4714-BF80-F8C9A3B94329}" presName="spacer" presStyleCnt="0"/>
      <dgm:spPr/>
    </dgm:pt>
    <dgm:pt modelId="{5ECBBAD3-8483-4F4E-B667-85FD68F2E8B1}" type="pres">
      <dgm:prSet presAssocID="{5F26D7D1-AFA8-4F6A-A1E9-13ED7254D4AD}" presName="parentText" presStyleLbl="node1" presStyleIdx="2" presStyleCnt="4">
        <dgm:presLayoutVars>
          <dgm:chMax val="0"/>
          <dgm:bulletEnabled val="1"/>
        </dgm:presLayoutVars>
      </dgm:prSet>
      <dgm:spPr/>
    </dgm:pt>
    <dgm:pt modelId="{B722CB58-47B7-4DE1-8D0B-09623980BC84}" type="pres">
      <dgm:prSet presAssocID="{866AAC3B-5259-467E-9EA6-68BF409B82B6}" presName="spacer" presStyleCnt="0"/>
      <dgm:spPr/>
    </dgm:pt>
    <dgm:pt modelId="{FFA393DA-F893-4325-8654-1133F712B858}" type="pres">
      <dgm:prSet presAssocID="{B87388DB-29A9-412C-A74F-79EE2D281416}" presName="parentText" presStyleLbl="node1" presStyleIdx="3" presStyleCnt="4">
        <dgm:presLayoutVars>
          <dgm:chMax val="0"/>
          <dgm:bulletEnabled val="1"/>
        </dgm:presLayoutVars>
      </dgm:prSet>
      <dgm:spPr/>
    </dgm:pt>
  </dgm:ptLst>
  <dgm:cxnLst>
    <dgm:cxn modelId="{ED69520F-FF75-4CC3-85FC-8F506FF9B8B5}" type="presOf" srcId="{B87388DB-29A9-412C-A74F-79EE2D281416}" destId="{FFA393DA-F893-4325-8654-1133F712B858}" srcOrd="0" destOrd="0" presId="urn:microsoft.com/office/officeart/2005/8/layout/vList2"/>
    <dgm:cxn modelId="{FF0CB82E-8B72-407B-84E6-52D1665264C3}" srcId="{42400EB0-EE6C-42E7-9C2C-55FF328232A6}" destId="{5F26D7D1-AFA8-4F6A-A1E9-13ED7254D4AD}" srcOrd="2" destOrd="0" parTransId="{D2D5AA29-0C05-4F12-8FD9-C839F0753FC2}" sibTransId="{866AAC3B-5259-467E-9EA6-68BF409B82B6}"/>
    <dgm:cxn modelId="{F48D7D5F-89C9-4ABA-A624-B06E0284A78E}" srcId="{42400EB0-EE6C-42E7-9C2C-55FF328232A6}" destId="{4F136610-B76F-4ADF-8243-F6E54305F1FF}" srcOrd="1" destOrd="0" parTransId="{F425817F-39A3-4F51-A284-46675CC73704}" sibTransId="{156729AE-B7D4-4714-BF80-F8C9A3B94329}"/>
    <dgm:cxn modelId="{0DE31A61-1B30-46B5-A97A-D01D5E464824}" srcId="{42400EB0-EE6C-42E7-9C2C-55FF328232A6}" destId="{00273A29-48F2-4AE7-8113-750A28539516}" srcOrd="0" destOrd="0" parTransId="{1B9235A3-3B65-4EEB-8E9E-91F2C616335F}" sibTransId="{70863F8B-ACCD-4705-86B1-87418406671D}"/>
    <dgm:cxn modelId="{C460F865-6932-469C-A8C9-03A82677803C}" type="presOf" srcId="{5F26D7D1-AFA8-4F6A-A1E9-13ED7254D4AD}" destId="{5ECBBAD3-8483-4F4E-B667-85FD68F2E8B1}" srcOrd="0" destOrd="0" presId="urn:microsoft.com/office/officeart/2005/8/layout/vList2"/>
    <dgm:cxn modelId="{E7D0EE4B-53A5-462F-A81F-0687FB75F1BA}" srcId="{42400EB0-EE6C-42E7-9C2C-55FF328232A6}" destId="{B87388DB-29A9-412C-A74F-79EE2D281416}" srcOrd="3" destOrd="0" parTransId="{82DB41EA-ED57-4D8F-88FA-C5DBC7FDE43F}" sibTransId="{4EB7D3B8-B830-4674-9BD3-DE00D9F3EB9D}"/>
    <dgm:cxn modelId="{0CC30C50-8FC1-4FB8-8A23-3484DBF35A3F}" type="presOf" srcId="{42400EB0-EE6C-42E7-9C2C-55FF328232A6}" destId="{74649663-BB6B-4D0E-A59E-09024F21CF3B}" srcOrd="0" destOrd="0" presId="urn:microsoft.com/office/officeart/2005/8/layout/vList2"/>
    <dgm:cxn modelId="{2D40E150-3E81-4C46-B68B-4BDE78480495}" type="presOf" srcId="{00273A29-48F2-4AE7-8113-750A28539516}" destId="{91D5136B-F0FA-437D-B4C9-2E3556707E5B}" srcOrd="0" destOrd="0" presId="urn:microsoft.com/office/officeart/2005/8/layout/vList2"/>
    <dgm:cxn modelId="{637EA671-2355-45E6-94F1-900F908DD022}" type="presOf" srcId="{4F136610-B76F-4ADF-8243-F6E54305F1FF}" destId="{B59FC4BE-23BF-4C62-9377-0D817F31B868}" srcOrd="0" destOrd="0" presId="urn:microsoft.com/office/officeart/2005/8/layout/vList2"/>
    <dgm:cxn modelId="{F3DBC2C6-CBB7-4810-8597-B0862CBA97A4}" type="presParOf" srcId="{74649663-BB6B-4D0E-A59E-09024F21CF3B}" destId="{91D5136B-F0FA-437D-B4C9-2E3556707E5B}" srcOrd="0" destOrd="0" presId="urn:microsoft.com/office/officeart/2005/8/layout/vList2"/>
    <dgm:cxn modelId="{C6DFF9AE-AB7C-4120-B605-5B69FF15B7E4}" type="presParOf" srcId="{74649663-BB6B-4D0E-A59E-09024F21CF3B}" destId="{26543841-1E87-470A-B82E-E6CEBF339979}" srcOrd="1" destOrd="0" presId="urn:microsoft.com/office/officeart/2005/8/layout/vList2"/>
    <dgm:cxn modelId="{1E7F6577-6A26-4A2C-82E1-9827742075C6}" type="presParOf" srcId="{74649663-BB6B-4D0E-A59E-09024F21CF3B}" destId="{B59FC4BE-23BF-4C62-9377-0D817F31B868}" srcOrd="2" destOrd="0" presId="urn:microsoft.com/office/officeart/2005/8/layout/vList2"/>
    <dgm:cxn modelId="{AF633DF4-35AE-466A-90FD-98803DC2B7F1}" type="presParOf" srcId="{74649663-BB6B-4D0E-A59E-09024F21CF3B}" destId="{F4EA4D3B-53CF-488F-B682-8C813C9BBEB6}" srcOrd="3" destOrd="0" presId="urn:microsoft.com/office/officeart/2005/8/layout/vList2"/>
    <dgm:cxn modelId="{56CDC946-ADFA-4ED4-A1E3-615E63170659}" type="presParOf" srcId="{74649663-BB6B-4D0E-A59E-09024F21CF3B}" destId="{5ECBBAD3-8483-4F4E-B667-85FD68F2E8B1}" srcOrd="4" destOrd="0" presId="urn:microsoft.com/office/officeart/2005/8/layout/vList2"/>
    <dgm:cxn modelId="{073C053F-136D-4405-BDFE-4A1160568D40}" type="presParOf" srcId="{74649663-BB6B-4D0E-A59E-09024F21CF3B}" destId="{B722CB58-47B7-4DE1-8D0B-09623980BC84}" srcOrd="5" destOrd="0" presId="urn:microsoft.com/office/officeart/2005/8/layout/vList2"/>
    <dgm:cxn modelId="{1E768DE6-DE4E-4F24-B23C-98F1191BC928}" type="presParOf" srcId="{74649663-BB6B-4D0E-A59E-09024F21CF3B}" destId="{FFA393DA-F893-4325-8654-1133F712B858}" srcOrd="6"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5EABC4-1461-45AC-BEA0-BCF9CDAAD7FA}">
      <dsp:nvSpPr>
        <dsp:cNvPr id="0" name=""/>
        <dsp:cNvSpPr/>
      </dsp:nvSpPr>
      <dsp:spPr>
        <a:xfrm>
          <a:off x="0" y="345559"/>
          <a:ext cx="5352201" cy="1148647"/>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Stroke occurs when blood supply is interrupted to brain.</a:t>
          </a:r>
        </a:p>
      </dsp:txBody>
      <dsp:txXfrm>
        <a:off x="56072" y="401631"/>
        <a:ext cx="5240057" cy="1036503"/>
      </dsp:txXfrm>
    </dsp:sp>
    <dsp:sp modelId="{3D5FDFD4-7243-4121-8845-67C6D6D6FDCB}">
      <dsp:nvSpPr>
        <dsp:cNvPr id="0" name=""/>
        <dsp:cNvSpPr/>
      </dsp:nvSpPr>
      <dsp:spPr>
        <a:xfrm>
          <a:off x="0" y="1554686"/>
          <a:ext cx="5352201" cy="1148647"/>
        </a:xfrm>
        <a:prstGeom prst="roundRect">
          <a:avLst/>
        </a:prstGeom>
        <a:solidFill>
          <a:schemeClr val="accent2">
            <a:hueOff val="-510014"/>
            <a:satOff val="549"/>
            <a:lumOff val="196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In the United States has a stroke every </a:t>
          </a:r>
          <a:r>
            <a:rPr lang="en-US" sz="2100" b="1" kern="1200"/>
            <a:t>40 seconds</a:t>
          </a:r>
          <a:r>
            <a:rPr lang="en-US" sz="2100" kern="1200"/>
            <a:t>. Every </a:t>
          </a:r>
          <a:r>
            <a:rPr lang="en-US" sz="2100" b="1" kern="1200"/>
            <a:t>4 minutes</a:t>
          </a:r>
          <a:r>
            <a:rPr lang="en-US" sz="2100" kern="1200"/>
            <a:t>, someone dies of a stroke.</a:t>
          </a:r>
        </a:p>
      </dsp:txBody>
      <dsp:txXfrm>
        <a:off x="56072" y="1610758"/>
        <a:ext cx="5240057" cy="1036503"/>
      </dsp:txXfrm>
    </dsp:sp>
    <dsp:sp modelId="{A4B1D9D9-0C8A-4354-8C85-994BEB5B181C}">
      <dsp:nvSpPr>
        <dsp:cNvPr id="0" name=""/>
        <dsp:cNvSpPr/>
      </dsp:nvSpPr>
      <dsp:spPr>
        <a:xfrm>
          <a:off x="0" y="2763814"/>
          <a:ext cx="5352201" cy="1148647"/>
        </a:xfrm>
        <a:prstGeom prst="roundRect">
          <a:avLst/>
        </a:prstGeom>
        <a:solidFill>
          <a:schemeClr val="accent2">
            <a:hueOff val="-1020028"/>
            <a:satOff val="1098"/>
            <a:lumOff val="39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Every year, more than </a:t>
          </a:r>
          <a:r>
            <a:rPr lang="en-US" sz="2100" b="1" kern="1200" dirty="0"/>
            <a:t>795,000 people</a:t>
          </a:r>
          <a:r>
            <a:rPr lang="en-US" sz="2100" kern="1200" dirty="0"/>
            <a:t> in the United States have a stroke. About 610,000 of these are first or new strokes.</a:t>
          </a:r>
        </a:p>
      </dsp:txBody>
      <dsp:txXfrm>
        <a:off x="56072" y="2819886"/>
        <a:ext cx="5240057" cy="1036503"/>
      </dsp:txXfrm>
    </dsp:sp>
    <dsp:sp modelId="{6D086BFD-427B-403A-9DAB-3BC2F0EF218C}">
      <dsp:nvSpPr>
        <dsp:cNvPr id="0" name=""/>
        <dsp:cNvSpPr/>
      </dsp:nvSpPr>
      <dsp:spPr>
        <a:xfrm>
          <a:off x="0" y="3972942"/>
          <a:ext cx="5352201" cy="1148647"/>
        </a:xfrm>
        <a:prstGeom prst="roundRect">
          <a:avLst/>
        </a:prstGeom>
        <a:solidFill>
          <a:schemeClr val="accent2">
            <a:hueOff val="-1530042"/>
            <a:satOff val="1647"/>
            <a:lumOff val="58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Stroke-related costs in the United States came to nearly </a:t>
          </a:r>
          <a:r>
            <a:rPr lang="en-US" sz="2100" b="1" kern="1200"/>
            <a:t>$46 billion</a:t>
          </a:r>
          <a:r>
            <a:rPr lang="en-US" sz="2100" kern="1200"/>
            <a:t> between 2014 and 2015.</a:t>
          </a:r>
        </a:p>
      </dsp:txBody>
      <dsp:txXfrm>
        <a:off x="56072" y="4029014"/>
        <a:ext cx="5240057" cy="10365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F89B5B-9F5D-4109-82D2-345B3D99555C}">
      <dsp:nvSpPr>
        <dsp:cNvPr id="0" name=""/>
        <dsp:cNvSpPr/>
      </dsp:nvSpPr>
      <dsp:spPr>
        <a:xfrm>
          <a:off x="0" y="2916"/>
          <a:ext cx="6879517"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7A2CC9-A15A-4A69-8118-781979DBD66B}">
      <dsp:nvSpPr>
        <dsp:cNvPr id="0" name=""/>
        <dsp:cNvSpPr/>
      </dsp:nvSpPr>
      <dsp:spPr>
        <a:xfrm>
          <a:off x="0" y="2916"/>
          <a:ext cx="6879517" cy="5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Age</a:t>
          </a:r>
        </a:p>
      </dsp:txBody>
      <dsp:txXfrm>
        <a:off x="0" y="2916"/>
        <a:ext cx="6879517" cy="542490"/>
      </dsp:txXfrm>
    </dsp:sp>
    <dsp:sp modelId="{1674945A-17FF-474B-AF08-D7079EA62E95}">
      <dsp:nvSpPr>
        <dsp:cNvPr id="0" name=""/>
        <dsp:cNvSpPr/>
      </dsp:nvSpPr>
      <dsp:spPr>
        <a:xfrm>
          <a:off x="0" y="545407"/>
          <a:ext cx="6879517"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C82647-3A1E-4ABB-9336-28F3127A1B60}">
      <dsp:nvSpPr>
        <dsp:cNvPr id="0" name=""/>
        <dsp:cNvSpPr/>
      </dsp:nvSpPr>
      <dsp:spPr>
        <a:xfrm>
          <a:off x="0" y="545407"/>
          <a:ext cx="6879517" cy="5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Sex</a:t>
          </a:r>
        </a:p>
      </dsp:txBody>
      <dsp:txXfrm>
        <a:off x="0" y="545407"/>
        <a:ext cx="6879517" cy="542490"/>
      </dsp:txXfrm>
    </dsp:sp>
    <dsp:sp modelId="{6766BE63-7AB6-487B-B0D6-58FD1814048F}">
      <dsp:nvSpPr>
        <dsp:cNvPr id="0" name=""/>
        <dsp:cNvSpPr/>
      </dsp:nvSpPr>
      <dsp:spPr>
        <a:xfrm>
          <a:off x="0" y="1087897"/>
          <a:ext cx="6879517"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95BF91-8881-4CF3-9F5E-E3B29847BAFB}">
      <dsp:nvSpPr>
        <dsp:cNvPr id="0" name=""/>
        <dsp:cNvSpPr/>
      </dsp:nvSpPr>
      <dsp:spPr>
        <a:xfrm>
          <a:off x="0" y="1087897"/>
          <a:ext cx="6879517" cy="5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Race or Ethnicity</a:t>
          </a:r>
        </a:p>
      </dsp:txBody>
      <dsp:txXfrm>
        <a:off x="0" y="1087897"/>
        <a:ext cx="6879517" cy="542490"/>
      </dsp:txXfrm>
    </dsp:sp>
    <dsp:sp modelId="{C189ABFB-FDDC-4818-A74F-F400C2C6D1B5}">
      <dsp:nvSpPr>
        <dsp:cNvPr id="0" name=""/>
        <dsp:cNvSpPr/>
      </dsp:nvSpPr>
      <dsp:spPr>
        <a:xfrm>
          <a:off x="0" y="1630388"/>
          <a:ext cx="6879517"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0AAD6A-240C-487B-81F7-6F3FEFE37A65}">
      <dsp:nvSpPr>
        <dsp:cNvPr id="0" name=""/>
        <dsp:cNvSpPr/>
      </dsp:nvSpPr>
      <dsp:spPr>
        <a:xfrm>
          <a:off x="0" y="1630388"/>
          <a:ext cx="6879517" cy="5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High Blood Pressure/Hypertension</a:t>
          </a:r>
        </a:p>
      </dsp:txBody>
      <dsp:txXfrm>
        <a:off x="0" y="1630388"/>
        <a:ext cx="6879517" cy="542490"/>
      </dsp:txXfrm>
    </dsp:sp>
    <dsp:sp modelId="{1842E2C6-E2BC-429E-98FE-4B588CA461F3}">
      <dsp:nvSpPr>
        <dsp:cNvPr id="0" name=""/>
        <dsp:cNvSpPr/>
      </dsp:nvSpPr>
      <dsp:spPr>
        <a:xfrm>
          <a:off x="0" y="2172879"/>
          <a:ext cx="6879517"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20B102-145D-494B-A7D1-CF1CD1036DE0}">
      <dsp:nvSpPr>
        <dsp:cNvPr id="0" name=""/>
        <dsp:cNvSpPr/>
      </dsp:nvSpPr>
      <dsp:spPr>
        <a:xfrm>
          <a:off x="0" y="2172879"/>
          <a:ext cx="6879517" cy="5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High Cholesterol</a:t>
          </a:r>
        </a:p>
      </dsp:txBody>
      <dsp:txXfrm>
        <a:off x="0" y="2172879"/>
        <a:ext cx="6879517" cy="542490"/>
      </dsp:txXfrm>
    </dsp:sp>
    <dsp:sp modelId="{D846643F-A7DE-4F09-8A07-928AD4C715E9}">
      <dsp:nvSpPr>
        <dsp:cNvPr id="0" name=""/>
        <dsp:cNvSpPr/>
      </dsp:nvSpPr>
      <dsp:spPr>
        <a:xfrm>
          <a:off x="0" y="2715369"/>
          <a:ext cx="6879517"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281F40-B9F3-4836-8F61-860C84968DD6}">
      <dsp:nvSpPr>
        <dsp:cNvPr id="0" name=""/>
        <dsp:cNvSpPr/>
      </dsp:nvSpPr>
      <dsp:spPr>
        <a:xfrm>
          <a:off x="0" y="2715369"/>
          <a:ext cx="6879517" cy="5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Heart Disease</a:t>
          </a:r>
        </a:p>
      </dsp:txBody>
      <dsp:txXfrm>
        <a:off x="0" y="2715369"/>
        <a:ext cx="6879517" cy="542490"/>
      </dsp:txXfrm>
    </dsp:sp>
    <dsp:sp modelId="{32B7B037-007E-4FC1-8BC1-984E60300853}">
      <dsp:nvSpPr>
        <dsp:cNvPr id="0" name=""/>
        <dsp:cNvSpPr/>
      </dsp:nvSpPr>
      <dsp:spPr>
        <a:xfrm>
          <a:off x="0" y="3257860"/>
          <a:ext cx="6879517"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C0D1E1-5E81-4FC8-93A6-9E22A0EAF359}">
      <dsp:nvSpPr>
        <dsp:cNvPr id="0" name=""/>
        <dsp:cNvSpPr/>
      </dsp:nvSpPr>
      <dsp:spPr>
        <a:xfrm>
          <a:off x="0" y="3257860"/>
          <a:ext cx="6879517" cy="5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Diabetes</a:t>
          </a:r>
        </a:p>
      </dsp:txBody>
      <dsp:txXfrm>
        <a:off x="0" y="3257860"/>
        <a:ext cx="6879517" cy="542490"/>
      </dsp:txXfrm>
    </dsp:sp>
    <dsp:sp modelId="{546A7DD9-50D4-466B-86F3-D337A624C9C6}">
      <dsp:nvSpPr>
        <dsp:cNvPr id="0" name=""/>
        <dsp:cNvSpPr/>
      </dsp:nvSpPr>
      <dsp:spPr>
        <a:xfrm>
          <a:off x="0" y="3800350"/>
          <a:ext cx="6879517"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474E10-6794-49FE-A36F-5EDE6174D061}">
      <dsp:nvSpPr>
        <dsp:cNvPr id="0" name=""/>
        <dsp:cNvSpPr/>
      </dsp:nvSpPr>
      <dsp:spPr>
        <a:xfrm>
          <a:off x="0" y="3800350"/>
          <a:ext cx="6879517" cy="5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t>Unhealthy diet/Physical inactivity </a:t>
          </a:r>
        </a:p>
      </dsp:txBody>
      <dsp:txXfrm>
        <a:off x="0" y="3800350"/>
        <a:ext cx="6879517" cy="542490"/>
      </dsp:txXfrm>
    </dsp:sp>
    <dsp:sp modelId="{85119A13-DC17-488A-A0D8-7F0CD4DA72FA}">
      <dsp:nvSpPr>
        <dsp:cNvPr id="0" name=""/>
        <dsp:cNvSpPr/>
      </dsp:nvSpPr>
      <dsp:spPr>
        <a:xfrm>
          <a:off x="0" y="4342841"/>
          <a:ext cx="6879517"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4D46FA-6802-4C8A-B034-C12FDE9B151F}">
      <dsp:nvSpPr>
        <dsp:cNvPr id="0" name=""/>
        <dsp:cNvSpPr/>
      </dsp:nvSpPr>
      <dsp:spPr>
        <a:xfrm>
          <a:off x="0" y="4342841"/>
          <a:ext cx="6879517" cy="5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Obesity </a:t>
          </a:r>
        </a:p>
      </dsp:txBody>
      <dsp:txXfrm>
        <a:off x="0" y="4342841"/>
        <a:ext cx="6879517" cy="542490"/>
      </dsp:txXfrm>
    </dsp:sp>
    <dsp:sp modelId="{C605F462-E7CD-44AB-9330-D571C25C3F5F}">
      <dsp:nvSpPr>
        <dsp:cNvPr id="0" name=""/>
        <dsp:cNvSpPr/>
      </dsp:nvSpPr>
      <dsp:spPr>
        <a:xfrm>
          <a:off x="0" y="4885332"/>
          <a:ext cx="6879517"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7AEEDC5-5DDF-46FD-835E-ED7BE92F2F22}">
      <dsp:nvSpPr>
        <dsp:cNvPr id="0" name=""/>
        <dsp:cNvSpPr/>
      </dsp:nvSpPr>
      <dsp:spPr>
        <a:xfrm>
          <a:off x="0" y="4885332"/>
          <a:ext cx="6879517" cy="5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Tobacco use</a:t>
          </a:r>
        </a:p>
      </dsp:txBody>
      <dsp:txXfrm>
        <a:off x="0" y="4885332"/>
        <a:ext cx="6879517" cy="542490"/>
      </dsp:txXfrm>
    </dsp:sp>
    <dsp:sp modelId="{CE4F0183-4E3C-4803-BF24-CE481955A18F}">
      <dsp:nvSpPr>
        <dsp:cNvPr id="0" name=""/>
        <dsp:cNvSpPr/>
      </dsp:nvSpPr>
      <dsp:spPr>
        <a:xfrm>
          <a:off x="0" y="5427822"/>
          <a:ext cx="6879517"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377D23-91D6-46EA-84DB-895797F41AC4}">
      <dsp:nvSpPr>
        <dsp:cNvPr id="0" name=""/>
        <dsp:cNvSpPr/>
      </dsp:nvSpPr>
      <dsp:spPr>
        <a:xfrm>
          <a:off x="0" y="5427822"/>
          <a:ext cx="6879517" cy="5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Alcohol Use</a:t>
          </a:r>
        </a:p>
      </dsp:txBody>
      <dsp:txXfrm>
        <a:off x="0" y="5427822"/>
        <a:ext cx="6879517" cy="5424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D5136B-F0FA-437D-B4C9-2E3556707E5B}">
      <dsp:nvSpPr>
        <dsp:cNvPr id="0" name=""/>
        <dsp:cNvSpPr/>
      </dsp:nvSpPr>
      <dsp:spPr>
        <a:xfrm>
          <a:off x="0" y="4414"/>
          <a:ext cx="5352201" cy="131273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Input Data classification is key for model training.</a:t>
          </a:r>
        </a:p>
      </dsp:txBody>
      <dsp:txXfrm>
        <a:off x="64083" y="68497"/>
        <a:ext cx="5224035" cy="1184573"/>
      </dsp:txXfrm>
    </dsp:sp>
    <dsp:sp modelId="{B59FC4BE-23BF-4C62-9377-0D817F31B868}">
      <dsp:nvSpPr>
        <dsp:cNvPr id="0" name=""/>
        <dsp:cNvSpPr/>
      </dsp:nvSpPr>
      <dsp:spPr>
        <a:xfrm>
          <a:off x="0" y="1386274"/>
          <a:ext cx="5352201" cy="1312739"/>
        </a:xfrm>
        <a:prstGeom prst="roundRect">
          <a:avLst/>
        </a:prstGeom>
        <a:solidFill>
          <a:schemeClr val="accent2">
            <a:hueOff val="-510014"/>
            <a:satOff val="549"/>
            <a:lumOff val="196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KNN Classifier has best balance of Accuracy and predictions.</a:t>
          </a:r>
        </a:p>
      </dsp:txBody>
      <dsp:txXfrm>
        <a:off x="64083" y="1450357"/>
        <a:ext cx="5224035" cy="1184573"/>
      </dsp:txXfrm>
    </dsp:sp>
    <dsp:sp modelId="{5ECBBAD3-8483-4F4E-B667-85FD68F2E8B1}">
      <dsp:nvSpPr>
        <dsp:cNvPr id="0" name=""/>
        <dsp:cNvSpPr/>
      </dsp:nvSpPr>
      <dsp:spPr>
        <a:xfrm>
          <a:off x="0" y="2768134"/>
          <a:ext cx="5352201" cy="1312739"/>
        </a:xfrm>
        <a:prstGeom prst="roundRect">
          <a:avLst/>
        </a:prstGeom>
        <a:solidFill>
          <a:schemeClr val="accent2">
            <a:hueOff val="-1020028"/>
            <a:satOff val="1098"/>
            <a:lumOff val="39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Should attempt multiple models for training. </a:t>
          </a:r>
        </a:p>
      </dsp:txBody>
      <dsp:txXfrm>
        <a:off x="64083" y="2832217"/>
        <a:ext cx="5224035" cy="1184573"/>
      </dsp:txXfrm>
    </dsp:sp>
    <dsp:sp modelId="{FFA393DA-F893-4325-8654-1133F712B858}">
      <dsp:nvSpPr>
        <dsp:cNvPr id="0" name=""/>
        <dsp:cNvSpPr/>
      </dsp:nvSpPr>
      <dsp:spPr>
        <a:xfrm>
          <a:off x="0" y="4149994"/>
          <a:ext cx="5352201" cy="1312739"/>
        </a:xfrm>
        <a:prstGeom prst="roundRect">
          <a:avLst/>
        </a:prstGeom>
        <a:solidFill>
          <a:schemeClr val="accent2">
            <a:hueOff val="-1530042"/>
            <a:satOff val="1647"/>
            <a:lumOff val="58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Model Can be deployed, but should consider looking for more features and balanced train data set.</a:t>
          </a:r>
        </a:p>
      </dsp:txBody>
      <dsp:txXfrm>
        <a:off x="64083" y="4214077"/>
        <a:ext cx="5224035" cy="118457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317D1EC0-23FF-4FC8-B22D-E34878EAA4C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AB929A7-258C-4469-AAB4-A67D713F7A80}"/>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A635CDB-2D00-49D5-B26E-0694A25000C7}"/>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4288D7A-F857-418D-92F2-368E841B9F27}"/>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1084F50-7F3C-4A4A-877E-FFD9EC7CD88B}"/>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31E64C1-F4C0-4A94-B319-BB1A0A2450B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63D8374-8052-417F-AB69-B97EAC43D51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7750734-4D51-4019-A003-38A3DE49B434}"/>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1B693D1-DBA2-4D3B-9B37-D9EE8C4112F4}"/>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CD3EA8-E4C0-4AF6-817F-F9F29157A499}"/>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170FB3-B397-4AC9-85FD-65388F26D90A}"/>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E5EC0B9-49C7-4777-AEC5-B5EF8DE40498}"/>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902048B-30F7-4434-87A5-140F9BB4BEB1}"/>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500A6E2-A41C-4751-8A4E-9A0C5718D930}"/>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C259517-7BE7-45F9-81C0-3A6362BF143C}"/>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0652F56-7B71-42B2-AB68-22204A6DF17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059830E-1C3D-4D42-8789-524971CB4657}"/>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53325A7-86D3-4B52-A7E3-ADDF408B4067}"/>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53F46F-EC12-484C-A4E7-791E57687AC1}"/>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64ED9CA-8950-47B8-A9ED-22B45CE15FB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4429F7B-9FD7-438F-8ECA-3FCAD006180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C558100-D455-4B41-890C-BCC898B2D165}"/>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886397-398A-4318-BE16-2CBAC1902F9E}"/>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D32A3A6-CE6E-4ABD-8522-2C8DC88C070E}"/>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9014C09-5B84-4798-8BDE-C80D76E67B8E}"/>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A29EB9E-ED9D-4C69-8A26-9A7A0A83056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A2899F9-1795-416F-8F3D-26EEB684DB6A}"/>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3043474-8625-495C-BD06-3627FD286C55}"/>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432CE47-7631-408E-8DDC-79EE378B707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C8832D-8B8D-4036-B913-2D363143274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CCEFEAF-E87B-4FF2-A947-94CABAA0610D}"/>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43A7CD3-94E1-42A9-BAB7-2AFCD9FCBD10}"/>
              </a:ext>
            </a:extLst>
          </p:cNvPr>
          <p:cNvSpPr>
            <a:spLocks noGrp="1"/>
          </p:cNvSpPr>
          <p:nvPr>
            <p:ph type="ctrTitle"/>
          </p:nvPr>
        </p:nvSpPr>
        <p:spPr>
          <a:xfrm>
            <a:off x="691078" y="722903"/>
            <a:ext cx="10495904" cy="2460770"/>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467609B-8FD3-4FF7-8EBC-6619CA868B33}"/>
              </a:ext>
            </a:extLst>
          </p:cNvPr>
          <p:cNvSpPr>
            <a:spLocks noGrp="1"/>
          </p:cNvSpPr>
          <p:nvPr>
            <p:ph type="subTitle" idx="1"/>
          </p:nvPr>
        </p:nvSpPr>
        <p:spPr>
          <a:xfrm>
            <a:off x="691078" y="3428997"/>
            <a:ext cx="10495904" cy="2306639"/>
          </a:xfr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39" name="Right Triangle 38">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ACC7A76F-3401-4F50-AE85-8F2AA247B99F}"/>
              </a:ext>
            </a:extLst>
          </p:cNvPr>
          <p:cNvSpPr>
            <a:spLocks noGrp="1"/>
          </p:cNvSpPr>
          <p:nvPr>
            <p:ph type="dt" sz="half" idx="10"/>
          </p:nvPr>
        </p:nvSpPr>
        <p:spPr/>
        <p:txBody>
          <a:bodyPr/>
          <a:lstStyle/>
          <a:p>
            <a:fld id="{8F72BA41-EC5B-4197-BCC8-0FD2E523CD7A}" type="datetimeFigureOut">
              <a:rPr lang="en-US" smtClean="0"/>
              <a:t>11/19/2023</a:t>
            </a:fld>
            <a:endParaRPr lang="en-US"/>
          </a:p>
        </p:txBody>
      </p:sp>
      <p:sp>
        <p:nvSpPr>
          <p:cNvPr id="5" name="Footer Placeholder 4">
            <a:extLst>
              <a:ext uri="{FF2B5EF4-FFF2-40B4-BE49-F238E27FC236}">
                <a16:creationId xmlns:a16="http://schemas.microsoft.com/office/drawing/2014/main" id="{DEF02E50-D34E-4DD4-8B3B-55D08F25F50A}"/>
              </a:ext>
            </a:extLst>
          </p:cNvPr>
          <p:cNvSpPr>
            <a:spLocks noGrp="1"/>
          </p:cNvSpPr>
          <p:nvPr>
            <p:ph type="ftr" sz="quarter" idx="11"/>
          </p:nvPr>
        </p:nvSpPr>
        <p:spPr>
          <a:xfrm>
            <a:off x="691078" y="236364"/>
            <a:ext cx="4114800" cy="417126"/>
          </a:xfrm>
        </p:spPr>
        <p:txBody>
          <a:bodyPr/>
          <a:lstStyle/>
          <a:p>
            <a:endParaRPr lang="en-US" dirty="0"/>
          </a:p>
        </p:txBody>
      </p:sp>
      <p:sp>
        <p:nvSpPr>
          <p:cNvPr id="6" name="Slide Number Placeholder 5">
            <a:extLst>
              <a:ext uri="{FF2B5EF4-FFF2-40B4-BE49-F238E27FC236}">
                <a16:creationId xmlns:a16="http://schemas.microsoft.com/office/drawing/2014/main" id="{37B53B71-D2FA-4DDC-9C9C-E26F7B591A8E}"/>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814424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BD70F-ACE4-4595-845E-2296BDF83B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978CD9-E0B5-4B48-8366-91E6D22C9F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FAF4B4-44D3-4E29-B235-A1B868207789}"/>
              </a:ext>
            </a:extLst>
          </p:cNvPr>
          <p:cNvSpPr>
            <a:spLocks noGrp="1"/>
          </p:cNvSpPr>
          <p:nvPr>
            <p:ph type="dt" sz="half" idx="10"/>
          </p:nvPr>
        </p:nvSpPr>
        <p:spPr/>
        <p:txBody>
          <a:bodyPr/>
          <a:lstStyle/>
          <a:p>
            <a:fld id="{8F72BA41-EC5B-4197-BCC8-0FD2E523CD7A}" type="datetimeFigureOut">
              <a:rPr lang="en-US" smtClean="0"/>
              <a:t>11/19/2023</a:t>
            </a:fld>
            <a:endParaRPr lang="en-US"/>
          </a:p>
        </p:txBody>
      </p:sp>
      <p:sp>
        <p:nvSpPr>
          <p:cNvPr id="5" name="Footer Placeholder 4">
            <a:extLst>
              <a:ext uri="{FF2B5EF4-FFF2-40B4-BE49-F238E27FC236}">
                <a16:creationId xmlns:a16="http://schemas.microsoft.com/office/drawing/2014/main" id="{E2D7BA37-9639-480E-84AB-EA277225CA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BFC658-154E-48DE-AD31-813E5170C93C}"/>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4040741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5405209-5179-4359-91ED-1B1A46619A99}"/>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0E32344F-3BE0-4CE8-B1BD-9ABD425E1C0D}"/>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99DE306-F4FB-4730-A066-ADF38D739563}"/>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CB32885-303F-477F-A081-27425944F230}"/>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0C0C0B-4CD0-467D-A382-2B2415102C48}"/>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788DF0F-327F-43A5-AB71-3D32053D83CA}"/>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98A0902-2662-4911-A532-AA6310861479}"/>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BDA4F7-23F4-46D1-8B7E-A21DD84083E1}"/>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C9FC2-8808-438E-8FFB-5FE416BFB5C8}"/>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4694E5-71F9-4210-9BE8-FC12CC177BD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37E805-A7E5-4906-B0C5-1373F3DA962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4CD964-FBD6-41AB-8A02-9509A2BAC11F}"/>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CD7FF8-E827-4E0A-BCE2-CCB34EDAC0F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C4AD6BB-F1EE-4FB8-96E8-6890447800EC}"/>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E935057-E0A3-4DAE-B9C8-6E818D7A7205}"/>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08DDF69-1C14-453C-BC3A-37D3FE69DFC7}"/>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6C26D82-15BA-4B2E-A42D-2ECA8012D30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F73B67-E5E9-4000-91DA-034B2127EFD2}"/>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AFAC1B5-F0DD-4FC0-B4C9-77CB29DF442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ACB3DB-54B2-4CEE-A791-C6FC6C758DAE}"/>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8324004-1030-47D9-B817-425FF6ECC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A001C4-81AB-4FA6-ADAA-C8618056353B}"/>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D1DAD34-7844-4F16-9874-F51F2A23B9EA}"/>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7DCBC6D-1BDA-4CB1-A3EC-59F240C8FA19}"/>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5B3C1A0-58E7-47E4-831B-CF3EE21D1E90}"/>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8A09FAA-E123-4FE4-B67A-9EBDE1A3130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317B7C6-C816-4A58-B184-135E4FD19F5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4D22ABB-4CE8-47DC-80BF-39B3E4CF7048}"/>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A17DE37-A292-4031-AF42-CDB00A13EE76}"/>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3EF673-CB75-435F-9BF3-7594EC3ADF8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35F4581-15F6-47EE-87D0-1132A093DBA5}"/>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65CF984-F5BD-45C4-9A12-B02DB4F044E1}"/>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39" name="Right Triangle 38">
            <a:extLst>
              <a:ext uri="{FF2B5EF4-FFF2-40B4-BE49-F238E27FC236}">
                <a16:creationId xmlns:a16="http://schemas.microsoft.com/office/drawing/2014/main" id="{ACE66A86-8455-497B-9CA4-F460A19E5FBB}"/>
              </a:ext>
              <a:ext uri="{C183D7F6-B498-43B3-948B-1728B52AA6E4}">
                <adec:decorative xmlns:adec="http://schemas.microsoft.com/office/drawing/2017/decorative" val="1"/>
              </a:ext>
            </a:extLst>
          </p:cNvPr>
          <p:cNvSpPr/>
          <p:nvPr/>
        </p:nvSpPr>
        <p:spPr>
          <a:xfrm rot="18900000">
            <a:off x="7770390" y="-28737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Vertical Title 1">
            <a:extLst>
              <a:ext uri="{FF2B5EF4-FFF2-40B4-BE49-F238E27FC236}">
                <a16:creationId xmlns:a16="http://schemas.microsoft.com/office/drawing/2014/main" id="{5868C62B-71EF-4824-9EE8-6CAE17984232}"/>
              </a:ext>
            </a:extLst>
          </p:cNvPr>
          <p:cNvSpPr>
            <a:spLocks noGrp="1"/>
          </p:cNvSpPr>
          <p:nvPr>
            <p:ph type="title" orient="vert"/>
          </p:nvPr>
        </p:nvSpPr>
        <p:spPr>
          <a:xfrm>
            <a:off x="7707774" y="715616"/>
            <a:ext cx="3295876" cy="5026597"/>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243E4C8-4AA9-49D7-BF71-1AB5F2CFE1FC}"/>
              </a:ext>
            </a:extLst>
          </p:cNvPr>
          <p:cNvSpPr>
            <a:spLocks noGrp="1"/>
          </p:cNvSpPr>
          <p:nvPr>
            <p:ph type="body" orient="vert" idx="1"/>
          </p:nvPr>
        </p:nvSpPr>
        <p:spPr>
          <a:xfrm>
            <a:off x="683588" y="715616"/>
            <a:ext cx="6770448" cy="5026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97898B3-014E-440B-BA4E-106339212804}"/>
              </a:ext>
            </a:extLst>
          </p:cNvPr>
          <p:cNvSpPr>
            <a:spLocks noGrp="1"/>
          </p:cNvSpPr>
          <p:nvPr>
            <p:ph type="dt" sz="half" idx="10"/>
          </p:nvPr>
        </p:nvSpPr>
        <p:spPr/>
        <p:txBody>
          <a:bodyPr/>
          <a:lstStyle/>
          <a:p>
            <a:fld id="{8F72BA41-EC5B-4197-BCC8-0FD2E523CD7A}" type="datetimeFigureOut">
              <a:rPr lang="en-US" smtClean="0"/>
              <a:t>11/19/2023</a:t>
            </a:fld>
            <a:endParaRPr lang="en-US"/>
          </a:p>
        </p:txBody>
      </p:sp>
      <p:sp>
        <p:nvSpPr>
          <p:cNvPr id="5" name="Footer Placeholder 4">
            <a:extLst>
              <a:ext uri="{FF2B5EF4-FFF2-40B4-BE49-F238E27FC236}">
                <a16:creationId xmlns:a16="http://schemas.microsoft.com/office/drawing/2014/main" id="{81C22643-CE63-4C3E-B437-5A1A5EF911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D1CE5E-160A-4B37-94E2-3D9DC75BFFAF}"/>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270372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8D6B-70A2-430A-9F5D-DA093D8C16CF}"/>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94A2845-6CA6-4745-A951-25B8D5319D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049424-7A20-4BA1-9F60-671A5DBB3B13}"/>
              </a:ext>
            </a:extLst>
          </p:cNvPr>
          <p:cNvSpPr>
            <a:spLocks noGrp="1"/>
          </p:cNvSpPr>
          <p:nvPr>
            <p:ph type="dt" sz="half" idx="10"/>
          </p:nvPr>
        </p:nvSpPr>
        <p:spPr/>
        <p:txBody>
          <a:bodyPr/>
          <a:lstStyle/>
          <a:p>
            <a:fld id="{8F72BA41-EC5B-4197-BCC8-0FD2E523CD7A}" type="datetimeFigureOut">
              <a:rPr lang="en-US" smtClean="0"/>
              <a:t>11/19/2023</a:t>
            </a:fld>
            <a:endParaRPr lang="en-US"/>
          </a:p>
        </p:txBody>
      </p:sp>
      <p:sp>
        <p:nvSpPr>
          <p:cNvPr id="5" name="Footer Placeholder 4">
            <a:extLst>
              <a:ext uri="{FF2B5EF4-FFF2-40B4-BE49-F238E27FC236}">
                <a16:creationId xmlns:a16="http://schemas.microsoft.com/office/drawing/2014/main" id="{4F1BD2B2-E17F-402E-8EA3-5C7C1118A8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D23070-8658-4AC0-B2A3-4BE605A840F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998260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69DB7AC-F7D7-430A-A2A7-CD3EBBF1D35D}"/>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66AAF10E-F092-4160-BF4A-FF568555B790}"/>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6341C04-9B94-4385-A661-7B8C17000497}"/>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4C1D709-6A0F-409C-B2D0-C248E562265E}"/>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999BE53-BA11-4B67-BFBB-6281DB50C75D}"/>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662D93-31C1-4DFB-A938-E631F89AA9F0}"/>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7ECC8DA-0BEC-4508-89D4-12FA35B481F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7DC8E6C-1B78-4B89-82DD-BBA778CD1482}"/>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8E5F54A-0315-4B15-B865-1F0460526260}"/>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D7F352-DE39-4835-8D3F-69CDEC490F1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9D6F20A-F777-4F41-B23B-735A64FA5DA3}"/>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1BBADBA-0F74-418B-BC50-AD44596C3EF8}"/>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918BE26-88E5-457C-8095-745F34D1536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B269E0-E058-4340-B93D-7D40FFF521F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DDD9AEE-5501-4385-B339-4616F567B53D}"/>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4D29C61-8926-4C98-882B-AB90108C8386}"/>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AC585F9-B633-4F7E-AADE-75079DC17158}"/>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5DC6366-5525-4FBC-9886-D4409F6B2993}"/>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CC03CF9-098C-4140-806A-023D3DC3F2E3}"/>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C41BC4-89DF-4EC4-A141-9EF16D8EEB5B}"/>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32AD067-E64C-499E-9C0A-A7252587441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653DD54-FA2B-4B91-A94E-3C46AE21B38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86AC204-156B-442E-B028-01036BD1F26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03512DE-F013-431A-9F6E-ADDA88FB2DD5}"/>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E95FEE1-61A9-4065-B9F8-5589180AC62B}"/>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28AA59-C1FA-46C0-BFDD-1C1D3404C81C}"/>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5C99EE-B791-470A-8639-0357A751EB43}"/>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54F4204-F48B-4AF5-B11E-0CE7D972AC3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76643FE-3966-4B82-9623-C61A56EDD20C}"/>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DD769C5-B1B1-45BD-A40A-67E6568C843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A511707-50C7-48B2-81F7-5C82BF57795C}"/>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38D44F3-CCFE-48A0-8414-FFF5E43D9184}"/>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2D126FE0-8204-40BB-AD46-4A0C7A47514C}"/>
              </a:ext>
            </a:extLst>
          </p:cNvPr>
          <p:cNvSpPr>
            <a:spLocks noGrp="1"/>
          </p:cNvSpPr>
          <p:nvPr>
            <p:ph type="title"/>
          </p:nvPr>
        </p:nvSpPr>
        <p:spPr>
          <a:xfrm>
            <a:off x="691078" y="718115"/>
            <a:ext cx="10312571" cy="278150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25E350-4200-419C-A167-527DD6B77792}"/>
              </a:ext>
            </a:extLst>
          </p:cNvPr>
          <p:cNvSpPr>
            <a:spLocks noGrp="1"/>
          </p:cNvSpPr>
          <p:nvPr>
            <p:ph type="body" idx="1"/>
          </p:nvPr>
        </p:nvSpPr>
        <p:spPr>
          <a:xfrm>
            <a:off x="691078" y="3753350"/>
            <a:ext cx="10312571" cy="1991572"/>
          </a:xfrm>
        </p:spPr>
        <p:txBody>
          <a:bodyPr/>
          <a:lstStyle>
            <a:lvl1pPr marL="0" indent="0">
              <a:buNone/>
              <a:defRPr lang="en-US" sz="2400" kern="120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9" name="Right Triangle 38">
            <a:extLst>
              <a:ext uri="{FF2B5EF4-FFF2-40B4-BE49-F238E27FC236}">
                <a16:creationId xmlns:a16="http://schemas.microsoft.com/office/drawing/2014/main" id="{6741F519-22CF-4C01-B140-5480DBAB30F8}"/>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D05D1550-9064-4767-B70A-3501AF956C94}"/>
              </a:ext>
            </a:extLst>
          </p:cNvPr>
          <p:cNvSpPr>
            <a:spLocks noGrp="1"/>
          </p:cNvSpPr>
          <p:nvPr>
            <p:ph type="dt" sz="half" idx="10"/>
          </p:nvPr>
        </p:nvSpPr>
        <p:spPr/>
        <p:txBody>
          <a:bodyPr/>
          <a:lstStyle/>
          <a:p>
            <a:fld id="{8F72BA41-EC5B-4197-BCC8-0FD2E523CD7A}" type="datetimeFigureOut">
              <a:rPr lang="en-US" smtClean="0"/>
              <a:t>11/19/2023</a:t>
            </a:fld>
            <a:endParaRPr lang="en-US"/>
          </a:p>
        </p:txBody>
      </p:sp>
      <p:sp>
        <p:nvSpPr>
          <p:cNvPr id="5" name="Footer Placeholder 4">
            <a:extLst>
              <a:ext uri="{FF2B5EF4-FFF2-40B4-BE49-F238E27FC236}">
                <a16:creationId xmlns:a16="http://schemas.microsoft.com/office/drawing/2014/main" id="{581E1C33-2E8E-4041-9683-12048CB8AB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36992-B921-4F3F-9C4A-0D67E618D114}"/>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459293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CFDF5-4B31-4F1B-83BA-82A9510379F2}"/>
              </a:ext>
            </a:extLst>
          </p:cNvPr>
          <p:cNvSpPr>
            <a:spLocks noGrp="1"/>
          </p:cNvSpPr>
          <p:nvPr>
            <p:ph type="title"/>
          </p:nvPr>
        </p:nvSpPr>
        <p:spPr>
          <a:xfrm>
            <a:off x="691078" y="722903"/>
            <a:ext cx="10312571" cy="1354844"/>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14EC9A6-F718-4497-8A75-637EE17458E0}"/>
              </a:ext>
            </a:extLst>
          </p:cNvPr>
          <p:cNvSpPr>
            <a:spLocks noGrp="1"/>
          </p:cNvSpPr>
          <p:nvPr>
            <p:ph sz="half" idx="1"/>
          </p:nvPr>
        </p:nvSpPr>
        <p:spPr>
          <a:xfrm>
            <a:off x="691078" y="2345843"/>
            <a:ext cx="500958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D503E57-9695-4508-9778-B3DB1FB5FAB6}"/>
              </a:ext>
            </a:extLst>
          </p:cNvPr>
          <p:cNvSpPr>
            <a:spLocks noGrp="1"/>
          </p:cNvSpPr>
          <p:nvPr>
            <p:ph sz="half" idx="2"/>
          </p:nvPr>
        </p:nvSpPr>
        <p:spPr>
          <a:xfrm>
            <a:off x="5935075" y="2345843"/>
            <a:ext cx="506857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474CEE6-B9DC-4CCC-8F4C-0B4DADFB0195}"/>
              </a:ext>
            </a:extLst>
          </p:cNvPr>
          <p:cNvSpPr>
            <a:spLocks noGrp="1"/>
          </p:cNvSpPr>
          <p:nvPr>
            <p:ph type="dt" sz="half" idx="10"/>
          </p:nvPr>
        </p:nvSpPr>
        <p:spPr/>
        <p:txBody>
          <a:bodyPr/>
          <a:lstStyle/>
          <a:p>
            <a:fld id="{8F72BA41-EC5B-4197-BCC8-0FD2E523CD7A}" type="datetimeFigureOut">
              <a:rPr lang="en-US" smtClean="0"/>
              <a:t>11/19/2023</a:t>
            </a:fld>
            <a:endParaRPr lang="en-US"/>
          </a:p>
        </p:txBody>
      </p:sp>
      <p:sp>
        <p:nvSpPr>
          <p:cNvPr id="6" name="Footer Placeholder 5">
            <a:extLst>
              <a:ext uri="{FF2B5EF4-FFF2-40B4-BE49-F238E27FC236}">
                <a16:creationId xmlns:a16="http://schemas.microsoft.com/office/drawing/2014/main" id="{2AC85191-5804-47C9-95EB-D49D715737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6B0A03-44F6-4299-B45D-E07A023906F0}"/>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95099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920E6-CC97-4BD8-92FE-8F36024D0E38}"/>
              </a:ext>
            </a:extLst>
          </p:cNvPr>
          <p:cNvSpPr>
            <a:spLocks noGrp="1"/>
          </p:cNvSpPr>
          <p:nvPr>
            <p:ph type="title"/>
          </p:nvPr>
        </p:nvSpPr>
        <p:spPr>
          <a:xfrm>
            <a:off x="691078" y="722900"/>
            <a:ext cx="10320062" cy="1407505"/>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73872FB-EDD5-42FB-8A9A-279EAD4FB0D9}"/>
              </a:ext>
            </a:extLst>
          </p:cNvPr>
          <p:cNvSpPr>
            <a:spLocks noGrp="1"/>
          </p:cNvSpPr>
          <p:nvPr>
            <p:ph type="body" idx="1"/>
          </p:nvPr>
        </p:nvSpPr>
        <p:spPr>
          <a:xfrm>
            <a:off x="691078" y="2331481"/>
            <a:ext cx="4963444"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5F28C1-95C8-476A-8D93-D580DD39D8F7}"/>
              </a:ext>
            </a:extLst>
          </p:cNvPr>
          <p:cNvSpPr>
            <a:spLocks noGrp="1"/>
          </p:cNvSpPr>
          <p:nvPr>
            <p:ph sz="half" idx="2"/>
          </p:nvPr>
        </p:nvSpPr>
        <p:spPr>
          <a:xfrm>
            <a:off x="691078" y="2954564"/>
            <a:ext cx="4963444"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4315485-EE1A-41B0-873A-BA9D06E88BFD}"/>
              </a:ext>
            </a:extLst>
          </p:cNvPr>
          <p:cNvSpPr>
            <a:spLocks noGrp="1"/>
          </p:cNvSpPr>
          <p:nvPr>
            <p:ph type="body" sz="quarter" idx="3"/>
          </p:nvPr>
        </p:nvSpPr>
        <p:spPr>
          <a:xfrm>
            <a:off x="6103351" y="2331481"/>
            <a:ext cx="4900298"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81A6FB-1583-4A1B-A4A7-C65062C57B73}"/>
              </a:ext>
            </a:extLst>
          </p:cNvPr>
          <p:cNvSpPr>
            <a:spLocks noGrp="1"/>
          </p:cNvSpPr>
          <p:nvPr>
            <p:ph sz="quarter" idx="4"/>
          </p:nvPr>
        </p:nvSpPr>
        <p:spPr>
          <a:xfrm>
            <a:off x="6103351" y="2954564"/>
            <a:ext cx="4900298"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3A29EA7-E61E-4617-9DA9-40B9299B3287}"/>
              </a:ext>
            </a:extLst>
          </p:cNvPr>
          <p:cNvSpPr>
            <a:spLocks noGrp="1"/>
          </p:cNvSpPr>
          <p:nvPr>
            <p:ph type="dt" sz="half" idx="10"/>
          </p:nvPr>
        </p:nvSpPr>
        <p:spPr>
          <a:xfrm>
            <a:off x="683587" y="6215870"/>
            <a:ext cx="3843779" cy="417126"/>
          </a:xfrm>
        </p:spPr>
        <p:txBody>
          <a:bodyPr/>
          <a:lstStyle/>
          <a:p>
            <a:fld id="{8F72BA41-EC5B-4197-BCC8-0FD2E523CD7A}" type="datetimeFigureOut">
              <a:rPr lang="en-US" smtClean="0"/>
              <a:t>11/19/2023</a:t>
            </a:fld>
            <a:endParaRPr lang="en-US"/>
          </a:p>
        </p:txBody>
      </p:sp>
      <p:sp>
        <p:nvSpPr>
          <p:cNvPr id="8" name="Footer Placeholder 7">
            <a:extLst>
              <a:ext uri="{FF2B5EF4-FFF2-40B4-BE49-F238E27FC236}">
                <a16:creationId xmlns:a16="http://schemas.microsoft.com/office/drawing/2014/main" id="{D56249CC-EB72-46A6-87D9-5FBDA8E450EC}"/>
              </a:ext>
            </a:extLst>
          </p:cNvPr>
          <p:cNvSpPr>
            <a:spLocks noGrp="1"/>
          </p:cNvSpPr>
          <p:nvPr>
            <p:ph type="ftr" sz="quarter" idx="11"/>
          </p:nvPr>
        </p:nvSpPr>
        <p:spPr>
          <a:xfrm>
            <a:off x="691078" y="236364"/>
            <a:ext cx="4114800" cy="417126"/>
          </a:xfrm>
        </p:spPr>
        <p:txBody>
          <a:bodyPr/>
          <a:lstStyle/>
          <a:p>
            <a:endParaRPr lang="en-US" dirty="0"/>
          </a:p>
        </p:txBody>
      </p:sp>
      <p:sp>
        <p:nvSpPr>
          <p:cNvPr id="9" name="Slide Number Placeholder 8">
            <a:extLst>
              <a:ext uri="{FF2B5EF4-FFF2-40B4-BE49-F238E27FC236}">
                <a16:creationId xmlns:a16="http://schemas.microsoft.com/office/drawing/2014/main" id="{EAA04EE7-47BE-4ECE-A170-793C4E56951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2747140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E4946-24AD-40DD-95A7-49BA49C227DF}"/>
              </a:ext>
            </a:extLst>
          </p:cNvPr>
          <p:cNvSpPr>
            <a:spLocks noGrp="1"/>
          </p:cNvSpPr>
          <p:nvPr>
            <p:ph type="title"/>
          </p:nvPr>
        </p:nvSpPr>
        <p:spPr>
          <a:xfrm>
            <a:off x="691078" y="722903"/>
            <a:ext cx="10501177" cy="1401231"/>
          </a:xfrm>
        </p:spPr>
        <p:txBody>
          <a:bodyPr/>
          <a:lstStyle>
            <a:lvl1pP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D8CF342-49F6-482D-943E-7E50B1694AE3}"/>
              </a:ext>
            </a:extLst>
          </p:cNvPr>
          <p:cNvSpPr>
            <a:spLocks noGrp="1"/>
          </p:cNvSpPr>
          <p:nvPr>
            <p:ph type="dt" sz="half" idx="10"/>
          </p:nvPr>
        </p:nvSpPr>
        <p:spPr/>
        <p:txBody>
          <a:bodyPr/>
          <a:lstStyle/>
          <a:p>
            <a:fld id="{8F72BA41-EC5B-4197-BCC8-0FD2E523CD7A}" type="datetimeFigureOut">
              <a:rPr lang="en-US" smtClean="0"/>
              <a:t>11/19/2023</a:t>
            </a:fld>
            <a:endParaRPr lang="en-US"/>
          </a:p>
        </p:txBody>
      </p:sp>
      <p:sp>
        <p:nvSpPr>
          <p:cNvPr id="4" name="Footer Placeholder 3">
            <a:extLst>
              <a:ext uri="{FF2B5EF4-FFF2-40B4-BE49-F238E27FC236}">
                <a16:creationId xmlns:a16="http://schemas.microsoft.com/office/drawing/2014/main" id="{064033E5-3797-4FF8-866F-9FD9325A9FAB}"/>
              </a:ext>
            </a:extLst>
          </p:cNvPr>
          <p:cNvSpPr>
            <a:spLocks noGrp="1"/>
          </p:cNvSpPr>
          <p:nvPr>
            <p:ph type="ftr" sz="quarter" idx="11"/>
          </p:nvPr>
        </p:nvSpPr>
        <p:spPr>
          <a:xfrm>
            <a:off x="691078" y="236364"/>
            <a:ext cx="4114800" cy="417126"/>
          </a:xfrm>
        </p:spPr>
        <p:txBody>
          <a:bodyPr/>
          <a:lstStyle/>
          <a:p>
            <a:endParaRPr lang="en-US"/>
          </a:p>
        </p:txBody>
      </p:sp>
      <p:sp>
        <p:nvSpPr>
          <p:cNvPr id="5" name="Slide Number Placeholder 4">
            <a:extLst>
              <a:ext uri="{FF2B5EF4-FFF2-40B4-BE49-F238E27FC236}">
                <a16:creationId xmlns:a16="http://schemas.microsoft.com/office/drawing/2014/main" id="{66DC1E67-424D-4638-98F8-38E71A41001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579990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5BED274-5EB4-4EF4-B353-E55BD502655C}"/>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6" name="Straight Connector 5">
              <a:extLst>
                <a:ext uri="{FF2B5EF4-FFF2-40B4-BE49-F238E27FC236}">
                  <a16:creationId xmlns:a16="http://schemas.microsoft.com/office/drawing/2014/main" id="{E0418BE5-560E-4E49-B12D-B555511FED72}"/>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49D1162-73B9-420F-BCBE-95039D00CD24}"/>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92BA76FE-316A-48E2-A03B-4E05691C4348}"/>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E678FBC-A6AD-4422-BA24-A4172F8862CA}"/>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D3C5C3E-2D08-43F0-AFAC-E15360CA7D3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0BEAC62-AF92-4A65-9790-6F6E0C6C5A1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77D7C5-E76E-4E82-BFC4-9A75D2C8089D}"/>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66E0152-96B9-4067-80D3-D9BDE6D7EC9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918AFCC-B9DA-4092-8FBA-2CFEDB0388E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1EC7D33-C87E-4812-A722-53C5D99272B5}"/>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5F239E3-501A-4C3C-9BE4-6BFA0D3126B7}"/>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B62BF3B-95BB-4188-AAE5-015A0EF3D18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4E5F0F-0124-40D0-A0BF-AE307A0E15F4}"/>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BADC3B1-26C7-4CF1-B29D-4D0DEA3E2633}"/>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0A7DF6E-1132-4A80-9B18-593B1ACD778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EF19589-10D8-4A8F-A0B1-F7CE380E3001}"/>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E6BB32-C4F8-4914-88D3-7DC5E79D023E}"/>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8F046EE-9DBA-4924-A19C-ED8741F5F810}"/>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ABBC44-ABA8-4913-824E-64D344724644}"/>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4272B22-1C39-47A0-8551-73666AFBE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8CDFF66-464C-4ABF-BB01-00500A3B7517}"/>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79FC88-BD3B-4C04-9B90-0FC93C17921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1FCAED8-8687-4141-A7C3-0D88ACEDFEC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65038E6-7B32-460F-B804-D6C105FF44C9}"/>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C5DAE85-AD17-454B-AB64-CEFF52FDAB9D}"/>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C603643-2066-4967-AE4B-9DA143843B2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37E9533-9B07-43E3-B939-7BADC01FEE86}"/>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DCCAAEE-AB2E-4534-893A-3DB109499FB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BD39A2-970F-4714-AAA6-67EE99A0EAA9}"/>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F4A1387-348B-4E46-9B65-FDF76ED0EF20}"/>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F5DAF27-A54D-442A-93E4-BA7F04EAE379}"/>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Date Placeholder 1">
            <a:extLst>
              <a:ext uri="{FF2B5EF4-FFF2-40B4-BE49-F238E27FC236}">
                <a16:creationId xmlns:a16="http://schemas.microsoft.com/office/drawing/2014/main" id="{D2EA265F-80A1-448D-A6EB-CE8D6F6EC723}"/>
              </a:ext>
            </a:extLst>
          </p:cNvPr>
          <p:cNvSpPr>
            <a:spLocks noGrp="1"/>
          </p:cNvSpPr>
          <p:nvPr>
            <p:ph type="dt" sz="half" idx="10"/>
          </p:nvPr>
        </p:nvSpPr>
        <p:spPr/>
        <p:txBody>
          <a:bodyPr/>
          <a:lstStyle/>
          <a:p>
            <a:fld id="{8F72BA41-EC5B-4197-BCC8-0FD2E523CD7A}" type="datetimeFigureOut">
              <a:rPr lang="en-US" smtClean="0"/>
              <a:t>11/19/2023</a:t>
            </a:fld>
            <a:endParaRPr lang="en-US"/>
          </a:p>
        </p:txBody>
      </p:sp>
      <p:sp>
        <p:nvSpPr>
          <p:cNvPr id="3" name="Footer Placeholder 2">
            <a:extLst>
              <a:ext uri="{FF2B5EF4-FFF2-40B4-BE49-F238E27FC236}">
                <a16:creationId xmlns:a16="http://schemas.microsoft.com/office/drawing/2014/main" id="{4815D00D-89E6-4E7A-9A4D-A8CCEB3BED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2B5AEA-8C38-4776-878C-AB01474D917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587610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40" name="Right Triangle 39">
            <a:extLst>
              <a:ext uri="{FF2B5EF4-FFF2-40B4-BE49-F238E27FC236}">
                <a16:creationId xmlns:a16="http://schemas.microsoft.com/office/drawing/2014/main" id="{C4853C57-22BC-4465-8B37-DC06FE5A0003}"/>
              </a:ext>
              <a:ext uri="{C183D7F6-B498-43B3-948B-1728B52AA6E4}">
                <adec:decorative xmlns:adec="http://schemas.microsoft.com/office/drawing/2017/decorative" val="1"/>
              </a:ext>
            </a:extLst>
          </p:cNvPr>
          <p:cNvSpPr/>
          <p:nvPr/>
        </p:nvSpPr>
        <p:spPr>
          <a:xfrm rot="13500000">
            <a:off x="-281092" y="314485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7E67C0A6-48E9-4845-9EBF-EF2A3DFD274F}"/>
              </a:ext>
            </a:extLst>
          </p:cNvPr>
          <p:cNvSpPr>
            <a:spLocks noGrp="1"/>
          </p:cNvSpPr>
          <p:nvPr>
            <p:ph type="title"/>
          </p:nvPr>
        </p:nvSpPr>
        <p:spPr>
          <a:xfrm>
            <a:off x="683587" y="713677"/>
            <a:ext cx="4499914" cy="2996581"/>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A8B542-2084-485C-ABFC-94340B4C7E77}"/>
              </a:ext>
            </a:extLst>
          </p:cNvPr>
          <p:cNvSpPr>
            <a:spLocks noGrp="1"/>
          </p:cNvSpPr>
          <p:nvPr>
            <p:ph idx="1"/>
          </p:nvPr>
        </p:nvSpPr>
        <p:spPr>
          <a:xfrm>
            <a:off x="5698672" y="708102"/>
            <a:ext cx="5656716" cy="54306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647791F-9546-470D-A174-D75285263C2C}"/>
              </a:ext>
            </a:extLst>
          </p:cNvPr>
          <p:cNvSpPr>
            <a:spLocks noGrp="1"/>
          </p:cNvSpPr>
          <p:nvPr>
            <p:ph type="body" sz="half" idx="2"/>
          </p:nvPr>
        </p:nvSpPr>
        <p:spPr>
          <a:xfrm>
            <a:off x="683587" y="3976544"/>
            <a:ext cx="4499914" cy="2162201"/>
          </a:xfrm>
        </p:spPr>
        <p:txBody>
          <a:bodyPr>
            <a:normAutofit/>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None/>
            </a:pPr>
            <a:r>
              <a:rPr lang="en-US"/>
              <a:t>Click to edit Master text styles</a:t>
            </a:r>
          </a:p>
        </p:txBody>
      </p:sp>
      <p:grpSp>
        <p:nvGrpSpPr>
          <p:cNvPr id="8" name="Group 7">
            <a:extLst>
              <a:ext uri="{FF2B5EF4-FFF2-40B4-BE49-F238E27FC236}">
                <a16:creationId xmlns:a16="http://schemas.microsoft.com/office/drawing/2014/main" id="{0550D594-9D00-4E12-9A7B-8B78EC19948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C5DEA230-2680-47DD-BD49-FDBF4C1105A5}"/>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0BA61D-887F-46F1-B20D-EA4C38D467C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350DFBA-D16D-4AE0-8339-58C4089B94AD}"/>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F4AAAA5-CEFC-4C25-91D3-5AE49F720DA5}"/>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4D142AD-3FA3-43E4-8A61-61CF1E41568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C3755A3-93F4-4EC4-9635-7E89E4AF1D3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0BFB588-0AB8-4BD8-9272-1CA867726018}"/>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45A6DF3-CF29-4480-A235-EAE88D65A63C}"/>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6FF036-365A-4C15-8E15-0D5BBEBCEA58}"/>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85E76FF-4E86-4E42-B67E-B11AAE8D3076}"/>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A64CEE-7CED-4EB2-A414-6F2D91E824F9}"/>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12C571B-47A6-49EB-A29F-678368BAED9F}"/>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160B109-845C-4119-BB66-9887B3859A7D}"/>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68B7447-FF64-42D9-B3C6-2BDC6F547ED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FFF9B71-8653-450D-AFBE-2140D586FB5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F0B9E5A-C1DA-445C-A911-721DF98DDCDD}"/>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5C9A3DC-A478-4469-9359-34A435689F3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7DE3299-EED7-4771-A270-F6B02941AD6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434422A-5B59-41DC-8E2A-1A8244580E30}"/>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176117-0990-434B-A9D9-B4B9043C544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7D6425E-C84A-462F-98F8-D0AB4FC3AF88}"/>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F13AB68-7321-4AC2-AC60-0F417877D07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E275CCE-D06F-49D0-8A47-372C5040330B}"/>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D4B374E-EEBC-4A9C-B3B4-B269EC719857}"/>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D80A7E6-BBEF-4EF1-B14A-29F26BFCF8E6}"/>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D7BC013-9B50-459D-8B8D-F756514A478B}"/>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48964C0-675D-4807-B795-4B695A8F8420}"/>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911512-51A8-4CE7-A043-425C809EB5F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3C15D1E-0EDF-4AD7-90C7-3D8D64E645D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8265A2D-2A6A-4301-B59F-8BAD98D9A57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4A4907F-2D1D-49D1-882D-119AA5E1183B}"/>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AF6A2284-37AB-43F5-98B8-8AB49DBFA9F5}"/>
              </a:ext>
            </a:extLst>
          </p:cNvPr>
          <p:cNvSpPr>
            <a:spLocks noGrp="1"/>
          </p:cNvSpPr>
          <p:nvPr>
            <p:ph type="dt" sz="half" idx="10"/>
          </p:nvPr>
        </p:nvSpPr>
        <p:spPr/>
        <p:txBody>
          <a:bodyPr/>
          <a:lstStyle/>
          <a:p>
            <a:fld id="{8F72BA41-EC5B-4197-BCC8-0FD2E523CD7A}" type="datetimeFigureOut">
              <a:rPr lang="en-US" smtClean="0"/>
              <a:t>11/19/2023</a:t>
            </a:fld>
            <a:endParaRPr lang="en-US"/>
          </a:p>
        </p:txBody>
      </p:sp>
      <p:sp>
        <p:nvSpPr>
          <p:cNvPr id="6" name="Footer Placeholder 5">
            <a:extLst>
              <a:ext uri="{FF2B5EF4-FFF2-40B4-BE49-F238E27FC236}">
                <a16:creationId xmlns:a16="http://schemas.microsoft.com/office/drawing/2014/main" id="{9AD8ABAA-E2F7-4C89-99ED-2C340220DD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2EF12-B2CD-4F3C-9F19-A8691540501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94041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DA6865-0A03-48FA-AD6E-D5BF8FDE927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2277E8EB-0DA2-40E4-AD12-1CCD0D262D0B}"/>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5BFE9F8-907A-4FFC-9FDE-2B51D238C40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BDDC323-8732-4007-BB81-1BE917E3B2FF}"/>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908FC40-8403-438D-95CA-E4EDC66192A9}"/>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411D218-3FEA-4455-9809-91F029FB55AE}"/>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41390F-BE50-4E4E-9DA2-B5F23F1A93D8}"/>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EB3F094-97B5-48E1-A4DE-8BEED255028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D4DBB43-CB34-4881-9445-A7FE131D5327}"/>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71F972-027A-47F0-996C-84BFE4574050}"/>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C41353D-93C8-43F8-BBDE-7AB6B29EC38C}"/>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CF07B24-CBD8-4F09-81EB-504285F8E11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27873BB-1D79-4055-801C-BDA0F9A1513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008D42B-2F35-497E-A26D-9AF008619D4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7F57499-C4D9-4B7D-BADA-38462AA3164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271F2B9-1FFA-4350-9370-B098459A232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8FBAFFC-DC8F-4BB4-B405-E4AAA269AED4}"/>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94FCE64-D7A5-411A-8795-932DD39F9520}"/>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0B4ECFC-FD43-44CF-B7FA-2A8C5651400F}"/>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9DFBC12-1E1D-44DE-9966-BAB05B246636}"/>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9BEF096-361C-478B-81EB-37584119BFEE}"/>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FC81993-CE86-4910-B9CE-B69375BDCEE3}"/>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75613D7-9FB0-4D33-8784-EC059DE019C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520AFD9-E849-4F42-99B2-928E6098C29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A200B0B-91CD-4D66-ADFC-9585D283103C}"/>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5DB0C45-30CE-4C85-95C6-FFF4977C646A}"/>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DC31604-5F93-436D-A9D2-A48846D4E0DE}"/>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F1B965-7DE1-4AE3-B28B-DB6847BC52CC}"/>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FD9FB65-4392-4D6A-8ACC-8151F682BFE8}"/>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B40380C-3493-4AFE-BF13-AE68A8D244B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CB21DF1-4859-4991-9C10-F8FA68F41013}"/>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54AD212-17DC-4506-AAA0-34A46A0B11C3}"/>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5B556E7-762B-4E18-A961-A4F7A9ECF9D8}"/>
              </a:ext>
            </a:extLst>
          </p:cNvPr>
          <p:cNvSpPr>
            <a:spLocks noGrp="1"/>
          </p:cNvSpPr>
          <p:nvPr>
            <p:ph type="title"/>
          </p:nvPr>
        </p:nvSpPr>
        <p:spPr>
          <a:xfrm>
            <a:off x="683587" y="713677"/>
            <a:ext cx="4434823" cy="3020519"/>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B7118AF-C54D-406D-AABE-AED6576D1281}"/>
              </a:ext>
            </a:extLst>
          </p:cNvPr>
          <p:cNvSpPr>
            <a:spLocks noGrp="1"/>
          </p:cNvSpPr>
          <p:nvPr>
            <p:ph type="pic" idx="1"/>
          </p:nvPr>
        </p:nvSpPr>
        <p:spPr>
          <a:xfrm>
            <a:off x="5698672" y="713677"/>
            <a:ext cx="5304977" cy="543064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0" name="Right Triangle 39">
            <a:extLst>
              <a:ext uri="{FF2B5EF4-FFF2-40B4-BE49-F238E27FC236}">
                <a16:creationId xmlns:a16="http://schemas.microsoft.com/office/drawing/2014/main" id="{205CDEB9-8DED-4711-8140-4C943FC2CDA0}"/>
              </a:ext>
              <a:ext uri="{C183D7F6-B498-43B3-948B-1728B52AA6E4}">
                <adec:decorative xmlns:adec="http://schemas.microsoft.com/office/drawing/2017/decorative" val="1"/>
              </a:ext>
            </a:extLst>
          </p:cNvPr>
          <p:cNvSpPr/>
          <p:nvPr/>
        </p:nvSpPr>
        <p:spPr>
          <a:xfrm rot="13500000">
            <a:off x="-281093" y="314330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 Placeholder 3">
            <a:extLst>
              <a:ext uri="{FF2B5EF4-FFF2-40B4-BE49-F238E27FC236}">
                <a16:creationId xmlns:a16="http://schemas.microsoft.com/office/drawing/2014/main" id="{02E13C3F-6360-4760-9477-C3831A6E26EF}"/>
              </a:ext>
            </a:extLst>
          </p:cNvPr>
          <p:cNvSpPr>
            <a:spLocks noGrp="1"/>
          </p:cNvSpPr>
          <p:nvPr>
            <p:ph type="body" sz="half" idx="2"/>
          </p:nvPr>
        </p:nvSpPr>
        <p:spPr>
          <a:xfrm>
            <a:off x="683587" y="3970330"/>
            <a:ext cx="4434823" cy="2173992"/>
          </a:xfrm>
        </p:spPr>
        <p:txBody>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192D3B-60EE-4FC5-9ED7-4445300844CA}"/>
              </a:ext>
            </a:extLst>
          </p:cNvPr>
          <p:cNvSpPr>
            <a:spLocks noGrp="1"/>
          </p:cNvSpPr>
          <p:nvPr>
            <p:ph type="dt" sz="half" idx="10"/>
          </p:nvPr>
        </p:nvSpPr>
        <p:spPr/>
        <p:txBody>
          <a:bodyPr/>
          <a:lstStyle/>
          <a:p>
            <a:fld id="{8F72BA41-EC5B-4197-BCC8-0FD2E523CD7A}" type="datetimeFigureOut">
              <a:rPr lang="en-US" smtClean="0"/>
              <a:t>11/19/2023</a:t>
            </a:fld>
            <a:endParaRPr lang="en-US"/>
          </a:p>
        </p:txBody>
      </p:sp>
      <p:sp>
        <p:nvSpPr>
          <p:cNvPr id="6" name="Footer Placeholder 5">
            <a:extLst>
              <a:ext uri="{FF2B5EF4-FFF2-40B4-BE49-F238E27FC236}">
                <a16:creationId xmlns:a16="http://schemas.microsoft.com/office/drawing/2014/main" id="{5BCF831E-9B19-4936-8BC9-F62A9B118B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71E1D1-F7A2-40D0-91DA-07468A9651E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068636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DF0D99C-5D42-41C6-A50C-C4E2D6B2A36E}"/>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40" name="Straight Connector 39">
              <a:extLst>
                <a:ext uri="{FF2B5EF4-FFF2-40B4-BE49-F238E27FC236}">
                  <a16:creationId xmlns:a16="http://schemas.microsoft.com/office/drawing/2014/main" id="{5F28962D-50BA-43F8-8863-28ECE711D3F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80F5939-D4E0-46FD-9A5A-5D648E381092}"/>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633D331-78CB-40A1-B167-8185EC5D707B}"/>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512E4B1-E78E-49E7-AA36-374CC1B084E4}"/>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7D46340-CBFC-490F-B44E-7AA8FBF58B05}"/>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575C26C-3EBD-4AA9-BA4D-2561E295D65D}"/>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35DB6BE-E065-4559-BF5C-36B56B379040}"/>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DA54272-CD9D-4F68-BBAB-4F0C0C3EC63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002CE8F-9256-4F2C-B474-58873717119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C9DE9F-4252-401D-913E-B74C9E326F9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FE4E69B-534F-4A80-9E1C-798BEE1B079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7564E1C-009C-4832-AE8D-E98286693F0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305DF1C-5801-43F2-A8B9-5351369418C0}"/>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06E71C8-0783-4E17-9B34-F51231DD2954}"/>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D908F17-2A89-4B0A-A2EA-692390969FE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BE22751-380F-44F9-BEED-0A553CF87BE5}"/>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7B27910-846F-4E4E-B588-F5B2E026FE9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6E0501E-134E-46D7-984F-3A382B0BB29B}"/>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0A83974-CBD7-4A69-9D84-2D3BBDE027A5}"/>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503E931-00D4-4B0C-BC69-49FE5C766518}"/>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7732A30-BE2F-4D71-BC37-60F7B44591B9}"/>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C8EB840-DE7D-4E67-989C-F4D8F50E15BD}"/>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05D2CC2-53CC-487E-A72E-42B1E9B18460}"/>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3A12D6B-1D60-4F26-8FB9-74AD5B070BDF}"/>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1895D00-2D63-443C-95A8-5EB6E5EECBF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AC50652-2A56-4382-95D0-971644EE0FA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A50A374-8880-482D-B54F-F74E0D7BE18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66364D8-CCC7-4AAF-94BC-766EC160D99E}"/>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A0DC409-26E2-4453-89FD-745EA849BE7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39ED039-D66C-4A5E-AA35-E7A5FA2E64C2}"/>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72C13DC-161E-49CF-96B5-5383AA052AB7}"/>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laceholder 1">
            <a:extLst>
              <a:ext uri="{FF2B5EF4-FFF2-40B4-BE49-F238E27FC236}">
                <a16:creationId xmlns:a16="http://schemas.microsoft.com/office/drawing/2014/main" id="{05103067-48DA-458C-99F6-9921C19A802A}"/>
              </a:ext>
            </a:extLst>
          </p:cNvPr>
          <p:cNvSpPr>
            <a:spLocks noGrp="1"/>
          </p:cNvSpPr>
          <p:nvPr>
            <p:ph type="title"/>
          </p:nvPr>
        </p:nvSpPr>
        <p:spPr>
          <a:xfrm>
            <a:off x="691079" y="725951"/>
            <a:ext cx="10325000" cy="14424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CB86862-507E-4F73-890F-3B77BCFA3FA2}"/>
              </a:ext>
            </a:extLst>
          </p:cNvPr>
          <p:cNvSpPr>
            <a:spLocks noGrp="1"/>
          </p:cNvSpPr>
          <p:nvPr>
            <p:ph type="body" idx="1"/>
          </p:nvPr>
        </p:nvSpPr>
        <p:spPr>
          <a:xfrm>
            <a:off x="691079" y="2340131"/>
            <a:ext cx="10325000" cy="35644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EFBC0BB-AF05-4753-9159-41A16FBFC3B4}"/>
              </a:ext>
            </a:extLst>
          </p:cNvPr>
          <p:cNvSpPr>
            <a:spLocks noGrp="1"/>
          </p:cNvSpPr>
          <p:nvPr>
            <p:ph type="dt" sz="half" idx="2"/>
          </p:nvPr>
        </p:nvSpPr>
        <p:spPr>
          <a:xfrm>
            <a:off x="683587" y="6215870"/>
            <a:ext cx="3843779" cy="417126"/>
          </a:xfrm>
          <a:prstGeom prst="rect">
            <a:avLst/>
          </a:prstGeom>
        </p:spPr>
        <p:txBody>
          <a:bodyPr vert="horz" lIns="91440" tIns="45720" rIns="91440" bIns="45720" rtlCol="0" anchor="ctr"/>
          <a:lstStyle>
            <a:lvl1pPr algn="l">
              <a:defRPr sz="900">
                <a:solidFill>
                  <a:schemeClr val="tx1">
                    <a:tint val="75000"/>
                  </a:schemeClr>
                </a:solidFill>
              </a:defRPr>
            </a:lvl1pPr>
          </a:lstStyle>
          <a:p>
            <a:fld id="{8F72BA41-EC5B-4197-BCC8-0FD2E523CD7A}" type="datetimeFigureOut">
              <a:rPr lang="en-US" smtClean="0"/>
              <a:pPr/>
              <a:t>11/19/2023</a:t>
            </a:fld>
            <a:endParaRPr lang="en-US" dirty="0"/>
          </a:p>
        </p:txBody>
      </p:sp>
      <p:sp>
        <p:nvSpPr>
          <p:cNvPr id="5" name="Footer Placeholder 4">
            <a:extLst>
              <a:ext uri="{FF2B5EF4-FFF2-40B4-BE49-F238E27FC236}">
                <a16:creationId xmlns:a16="http://schemas.microsoft.com/office/drawing/2014/main" id="{28362F82-EA1A-4B02-8A64-3B44C0D9DAC6}"/>
              </a:ext>
            </a:extLst>
          </p:cNvPr>
          <p:cNvSpPr>
            <a:spLocks noGrp="1"/>
          </p:cNvSpPr>
          <p:nvPr>
            <p:ph type="ftr" sz="quarter" idx="3"/>
          </p:nvPr>
        </p:nvSpPr>
        <p:spPr>
          <a:xfrm>
            <a:off x="691078" y="236364"/>
            <a:ext cx="4114800" cy="417126"/>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9C5EF32-1CA9-4CDA-8182-2FB0C30A0F6F}"/>
              </a:ext>
            </a:extLst>
          </p:cNvPr>
          <p:cNvSpPr>
            <a:spLocks noGrp="1"/>
          </p:cNvSpPr>
          <p:nvPr>
            <p:ph type="sldNum" sz="quarter" idx="4"/>
          </p:nvPr>
        </p:nvSpPr>
        <p:spPr>
          <a:xfrm>
            <a:off x="11003649" y="6215870"/>
            <a:ext cx="979151" cy="417126"/>
          </a:xfrm>
          <a:prstGeom prst="rect">
            <a:avLst/>
          </a:prstGeom>
        </p:spPr>
        <p:txBody>
          <a:bodyPr vert="horz" lIns="91440" tIns="45720" rIns="91440" bIns="45720" rtlCol="0" anchor="ctr"/>
          <a:lstStyle>
            <a:lvl1pPr algn="ctr">
              <a:defRPr sz="900">
                <a:solidFill>
                  <a:schemeClr val="tx1">
                    <a:tint val="75000"/>
                  </a:schemeClr>
                </a:solidFill>
              </a:defRPr>
            </a:lvl1pPr>
          </a:lstStyle>
          <a:p>
            <a:fld id="{BE15108C-154A-4A5A-9C05-91A49A422BA7}" type="slidenum">
              <a:rPr lang="en-US" smtClean="0"/>
              <a:pPr/>
              <a:t>‹#›</a:t>
            </a:fld>
            <a:endParaRPr lang="en-US" dirty="0"/>
          </a:p>
        </p:txBody>
      </p:sp>
      <p:sp>
        <p:nvSpPr>
          <p:cNvPr id="7" name="Right Triangle 6">
            <a:extLst>
              <a:ext uri="{FF2B5EF4-FFF2-40B4-BE49-F238E27FC236}">
                <a16:creationId xmlns:a16="http://schemas.microsoft.com/office/drawing/2014/main" id="{63BAC6E0-ADAC-40FB-AF53-88FA5F83738C}"/>
              </a:ext>
              <a:ext uri="{C183D7F6-B498-43B3-948B-1728B52AA6E4}">
                <adec:decorative xmlns:adec="http://schemas.microsoft.com/office/drawing/2017/decorative" val="1"/>
              </a:ext>
            </a:extLst>
          </p:cNvPr>
          <p:cNvSpPr/>
          <p:nvPr/>
        </p:nvSpPr>
        <p:spPr>
          <a:xfrm rot="13500000">
            <a:off x="-281094" y="151621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5426537"/>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17" r:id="rId6"/>
    <p:sldLayoutId id="2147483713" r:id="rId7"/>
    <p:sldLayoutId id="2147483714" r:id="rId8"/>
    <p:sldLayoutId id="2147483715" r:id="rId9"/>
    <p:sldLayoutId id="2147483716" r:id="rId10"/>
    <p:sldLayoutId id="2147483718"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Char char="§"/>
        <a:defRPr sz="2000" kern="1200">
          <a:solidFill>
            <a:schemeClr val="tx2"/>
          </a:solidFill>
          <a:latin typeface="+mn-lt"/>
          <a:ea typeface="+mn-ea"/>
          <a:cs typeface="+mn-cs"/>
        </a:defRPr>
      </a:lvl1pPr>
      <a:lvl2pPr marL="4572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800" kern="1200">
          <a:solidFill>
            <a:schemeClr val="tx2"/>
          </a:solidFill>
          <a:latin typeface="+mn-lt"/>
          <a:ea typeface="+mn-ea"/>
          <a:cs typeface="+mn-cs"/>
        </a:defRPr>
      </a:lvl2pPr>
      <a:lvl3pPr marL="6858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600" kern="1200">
          <a:solidFill>
            <a:schemeClr val="tx2"/>
          </a:solidFill>
          <a:latin typeface="+mn-lt"/>
          <a:ea typeface="+mn-ea"/>
          <a:cs typeface="+mn-cs"/>
        </a:defRPr>
      </a:lvl3pPr>
      <a:lvl4pPr marL="9144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4pPr>
      <a:lvl5pPr marL="11430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hyperlink" Target="https://www.cdc.gov/stroke/about.htm" TargetMode="External"/><Relationship Id="rId2" Type="http://schemas.openxmlformats.org/officeDocument/2006/relationships/hyperlink" Target="https://www.kaggle.com/fedesoriano/stroke-prediction-dataset" TargetMode="External"/><Relationship Id="rId1" Type="http://schemas.openxmlformats.org/officeDocument/2006/relationships/slideLayout" Target="../slideLayouts/slideLayout2.xml"/><Relationship Id="rId6" Type="http://schemas.openxmlformats.org/officeDocument/2006/relationships/hyperlink" Target="https://machinelearningmastery.com/smote-oversampling-for-imbalanced-classification/" TargetMode="External"/><Relationship Id="rId5" Type="http://schemas.openxmlformats.org/officeDocument/2006/relationships/hyperlink" Target="https://scikit-learn.org/stable/modules/classes.html#module-sklearn.metrics" TargetMode="External"/><Relationship Id="rId4" Type="http://schemas.openxmlformats.org/officeDocument/2006/relationships/hyperlink" Target="https://www.kdnuggets.com/2020/09/performance-machine-learning-model.html"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BA6285CA-6AFA-4F27-AFB5-1B32CDE09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52" name="Group 51">
            <a:extLst>
              <a:ext uri="{FF2B5EF4-FFF2-40B4-BE49-F238E27FC236}">
                <a16:creationId xmlns:a16="http://schemas.microsoft.com/office/drawing/2014/main" id="{7CC099DD-8E7F-4878-A418-76859A85E9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3" name="Straight Connector 52">
              <a:extLst>
                <a:ext uri="{FF2B5EF4-FFF2-40B4-BE49-F238E27FC236}">
                  <a16:creationId xmlns:a16="http://schemas.microsoft.com/office/drawing/2014/main" id="{3DEBDB6E-6E9D-48C5-8C66-EC8D1AC84FD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B1C1573-D299-448C-8A04-C9E22704695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D0AE86A-F86F-4CBE-9CAD-B508CD66DFB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37F07FB-5D28-409C-BEFF-56E4E0470B5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F314C2B-7573-4DB8-AD6D-D07CE831EB0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AB0E5B9-7A69-4C8F-832C-385E34CF94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13EE5250-5184-40BF-9DF2-E25C8ED2F7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45F0B04-CD2F-4DFA-BC25-7CD1B4723FD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9120A221-52E9-45D0-A6EA-2E4B7BA913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EF69602-360C-4C8D-A2EC-558B20F587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20FAB78-4165-4488-A328-3396610F0F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5FECEB49-DD6B-46B0-96F6-9B56A3AA9F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C9BB7828-91C2-45AB-B2EB-A77E93E5D2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658D9842-FFBE-40DA-AD41-4067978A6A5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A9D92EE-93D9-42DE-9645-2C81E20E04D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18C150F-1B6F-4BD1-9052-EA20D0294B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ECCDB6DC-96CE-4D4A-917E-DAC5774837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D1C4B445-E267-49A6-AB25-07B1822112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658BDCEC-CCF4-470A-A624-152E41F988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55D99E0-6D1B-4979-BC1C-0F54F485AA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98BFEC78-630A-4A9D-B4BF-92B08A1588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7DFC065A-13A3-45D2-ACB7-1068F4A697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D2551881-1E40-4ABC-A1FC-686D1B2D2D2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9445FBD3-DA73-4FF1-8388-AED59D76786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492AB2-E246-471D-A23E-7A279EDAEDC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A5DDB3BB-3E22-49A4-B920-BBC68FD6D14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444814FE-01E1-4C6F-AE3A-46BDA527BB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D90DA665-0CFA-4ADB-89FF-9F79AC2937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249E6A0-5BFC-4622-B59D-F5082F67BD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3BD83E7E-1DA8-4060-9D1A-803D065427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794C0F59-9A0F-4340-BCD2-20B5BBBE5E4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5" name="Freeform: Shape 84">
            <a:extLst>
              <a:ext uri="{FF2B5EF4-FFF2-40B4-BE49-F238E27FC236}">
                <a16:creationId xmlns:a16="http://schemas.microsoft.com/office/drawing/2014/main" id="{A7050958-138C-4DA8-9DF5-1A9D65C19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133265" y="-2152219"/>
            <a:ext cx="6858000" cy="11162439"/>
          </a:xfrm>
          <a:custGeom>
            <a:avLst/>
            <a:gdLst>
              <a:gd name="connsiteX0" fmla="*/ 6858000 w 6858000"/>
              <a:gd name="connsiteY0" fmla="*/ 0 h 11162439"/>
              <a:gd name="connsiteX1" fmla="*/ 6858000 w 6858000"/>
              <a:gd name="connsiteY1" fmla="*/ 7095240 h 11162439"/>
              <a:gd name="connsiteX2" fmla="*/ 6857998 w 6858000"/>
              <a:gd name="connsiteY2" fmla="*/ 7095240 h 11162439"/>
              <a:gd name="connsiteX3" fmla="*/ 6857998 w 6858000"/>
              <a:gd name="connsiteY3" fmla="*/ 10339528 h 11162439"/>
              <a:gd name="connsiteX4" fmla="*/ 0 w 6858000"/>
              <a:gd name="connsiteY4" fmla="*/ 10925458 h 11162439"/>
              <a:gd name="connsiteX5" fmla="*/ 0 w 6858000"/>
              <a:gd name="connsiteY5" fmla="*/ 7095240 h 11162439"/>
              <a:gd name="connsiteX6" fmla="*/ 0 w 6858000"/>
              <a:gd name="connsiteY6" fmla="*/ 6778313 h 11162439"/>
              <a:gd name="connsiteX7" fmla="*/ 0 w 6858000"/>
              <a:gd name="connsiteY7" fmla="*/ 0 h 1116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11162439">
                <a:moveTo>
                  <a:pt x="6858000" y="0"/>
                </a:moveTo>
                <a:lnTo>
                  <a:pt x="6858000" y="7095240"/>
                </a:lnTo>
                <a:lnTo>
                  <a:pt x="6857998" y="7095240"/>
                </a:lnTo>
                <a:lnTo>
                  <a:pt x="6857998" y="10339528"/>
                </a:lnTo>
                <a:cubicBezTo>
                  <a:pt x="3428999" y="10339528"/>
                  <a:pt x="3428999" y="11696417"/>
                  <a:pt x="0" y="10925458"/>
                </a:cubicBezTo>
                <a:lnTo>
                  <a:pt x="0" y="7095240"/>
                </a:lnTo>
                <a:lnTo>
                  <a:pt x="0" y="6778313"/>
                </a:lnTo>
                <a:lnTo>
                  <a:pt x="0" y="0"/>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5" name="Picture 3" descr="Cloudy oil paint art">
            <a:extLst>
              <a:ext uri="{FF2B5EF4-FFF2-40B4-BE49-F238E27FC236}">
                <a16:creationId xmlns:a16="http://schemas.microsoft.com/office/drawing/2014/main" id="{761202DC-EAAD-82BD-8E11-D5C0DD133739}"/>
              </a:ext>
            </a:extLst>
          </p:cNvPr>
          <p:cNvPicPr>
            <a:picLocks noChangeAspect="1"/>
          </p:cNvPicPr>
          <p:nvPr/>
        </p:nvPicPr>
        <p:blipFill rotWithShape="1">
          <a:blip r:embed="rId4">
            <a:alphaModFix amt="60000"/>
          </a:blip>
          <a:srcRect t="7999" r="-1" b="-1"/>
          <a:stretch/>
        </p:blipFill>
        <p:spPr>
          <a:xfrm>
            <a:off x="-18954" y="10"/>
            <a:ext cx="11167367" cy="6857990"/>
          </a:xfrm>
          <a:custGeom>
            <a:avLst/>
            <a:gdLst/>
            <a:ahLst/>
            <a:cxnLst/>
            <a:rect l="l" t="t" r="r" b="b"/>
            <a:pathLst>
              <a:path w="12142767" h="6858000">
                <a:moveTo>
                  <a:pt x="0" y="0"/>
                </a:moveTo>
                <a:lnTo>
                  <a:pt x="11251490" y="0"/>
                </a:lnTo>
                <a:lnTo>
                  <a:pt x="11255634" y="308191"/>
                </a:lnTo>
                <a:cubicBezTo>
                  <a:pt x="11341049" y="3428907"/>
                  <a:pt x="12695043" y="3532715"/>
                  <a:pt x="11886084" y="6854559"/>
                </a:cubicBezTo>
                <a:lnTo>
                  <a:pt x="7539784" y="6854559"/>
                </a:lnTo>
                <a:lnTo>
                  <a:pt x="7539784" y="6858000"/>
                </a:lnTo>
                <a:lnTo>
                  <a:pt x="0" y="6858000"/>
                </a:lnTo>
                <a:close/>
              </a:path>
            </a:pathLst>
          </a:custGeom>
        </p:spPr>
      </p:pic>
      <p:sp>
        <p:nvSpPr>
          <p:cNvPr id="2" name="Title 1"/>
          <p:cNvSpPr>
            <a:spLocks noGrp="1"/>
          </p:cNvSpPr>
          <p:nvPr>
            <p:ph type="ctrTitle"/>
          </p:nvPr>
        </p:nvSpPr>
        <p:spPr>
          <a:xfrm>
            <a:off x="684225" y="746841"/>
            <a:ext cx="9339075" cy="2682160"/>
          </a:xfrm>
        </p:spPr>
        <p:txBody>
          <a:bodyPr>
            <a:normAutofit/>
          </a:bodyPr>
          <a:lstStyle/>
          <a:p>
            <a:r>
              <a:rPr lang="en-US">
                <a:solidFill>
                  <a:srgbClr val="FFFFFF"/>
                </a:solidFill>
              </a:rPr>
              <a:t>Can we predict Stroke?</a:t>
            </a:r>
          </a:p>
        </p:txBody>
      </p:sp>
      <p:sp>
        <p:nvSpPr>
          <p:cNvPr id="3" name="Subtitle 2"/>
          <p:cNvSpPr>
            <a:spLocks noGrp="1"/>
          </p:cNvSpPr>
          <p:nvPr>
            <p:ph type="subTitle" idx="1"/>
          </p:nvPr>
        </p:nvSpPr>
        <p:spPr>
          <a:xfrm>
            <a:off x="684225" y="3674327"/>
            <a:ext cx="9339075" cy="1380213"/>
          </a:xfrm>
        </p:spPr>
        <p:txBody>
          <a:bodyPr>
            <a:normAutofit/>
          </a:bodyPr>
          <a:lstStyle/>
          <a:p>
            <a:pPr>
              <a:lnSpc>
                <a:spcPct val="100000"/>
              </a:lnSpc>
            </a:pPr>
            <a:r>
              <a:rPr lang="en-US" sz="2200" dirty="0">
                <a:solidFill>
                  <a:srgbClr val="FFFFFF"/>
                </a:solidFill>
              </a:rPr>
              <a:t>Debasish Panda</a:t>
            </a:r>
          </a:p>
          <a:p>
            <a:pPr>
              <a:lnSpc>
                <a:spcPct val="100000"/>
              </a:lnSpc>
            </a:pPr>
            <a:r>
              <a:rPr lang="en-US" sz="2200" dirty="0">
                <a:solidFill>
                  <a:srgbClr val="FFFFFF"/>
                </a:solidFill>
              </a:rPr>
              <a:t>Bellevue University</a:t>
            </a:r>
          </a:p>
          <a:p>
            <a:pPr>
              <a:lnSpc>
                <a:spcPct val="100000"/>
              </a:lnSpc>
            </a:pPr>
            <a:r>
              <a:rPr lang="en-US" sz="2200" dirty="0">
                <a:solidFill>
                  <a:srgbClr val="FFFFFF"/>
                </a:solidFill>
              </a:rPr>
              <a:t>DSC-680</a:t>
            </a:r>
          </a:p>
        </p:txBody>
      </p:sp>
      <p:pic>
        <p:nvPicPr>
          <p:cNvPr id="4" name="Recorded Sound">
            <a:hlinkClick r:id="" action="ppaction://media"/>
            <a:extLst>
              <a:ext uri="{FF2B5EF4-FFF2-40B4-BE49-F238E27FC236}">
                <a16:creationId xmlns:a16="http://schemas.microsoft.com/office/drawing/2014/main" id="{58011A47-8063-13D9-5436-189828C1544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72045" y="6085306"/>
            <a:ext cx="487363" cy="487363"/>
          </a:xfrm>
          <a:prstGeom prst="rect">
            <a:avLst/>
          </a:prstGeom>
        </p:spPr>
      </p:pic>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1500"/>
                                  </p:stCondLst>
                                  <p:iterate>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7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4180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5" fill="hold" display="0">
                  <p:stCondLst>
                    <p:cond delay="indefinite"/>
                  </p:stCondLst>
                  <p:endCondLst>
                    <p:cond evt="onStopAudio" delay="0">
                      <p:tgtEl>
                        <p:sldTgt/>
                      </p:tgtEl>
                    </p:cond>
                  </p:endCondLst>
                </p:cTn>
                <p:tgtEl>
                  <p:spTgt spid="4"/>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useBgFill="1">
        <p:nvSpPr>
          <p:cNvPr id="13" name="Freeform: Shape 12">
            <a:extLst>
              <a:ext uri="{FF2B5EF4-FFF2-40B4-BE49-F238E27FC236}">
                <a16:creationId xmlns:a16="http://schemas.microsoft.com/office/drawing/2014/main" id="{CFDF70F4-97B6-40D8-B1FA-9580DBD23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2244" y="224448"/>
            <a:ext cx="6857996" cy="6409096"/>
          </a:xfrm>
          <a:custGeom>
            <a:avLst/>
            <a:gdLst>
              <a:gd name="connsiteX0" fmla="*/ 0 w 6857996"/>
              <a:gd name="connsiteY0" fmla="*/ 2827344 h 6142577"/>
              <a:gd name="connsiteX1" fmla="*/ 0 w 6857996"/>
              <a:gd name="connsiteY1" fmla="*/ 5080510 h 6142577"/>
              <a:gd name="connsiteX2" fmla="*/ 3 w 6857996"/>
              <a:gd name="connsiteY2" fmla="*/ 5080510 h 6142577"/>
              <a:gd name="connsiteX3" fmla="*/ 3 w 6857996"/>
              <a:gd name="connsiteY3" fmla="*/ 6142577 h 6142577"/>
              <a:gd name="connsiteX4" fmla="*/ 6857996 w 6857996"/>
              <a:gd name="connsiteY4" fmla="*/ 6142577 h 6142577"/>
              <a:gd name="connsiteX5" fmla="*/ 6857996 w 6857996"/>
              <a:gd name="connsiteY5" fmla="*/ 3928749 h 6142577"/>
              <a:gd name="connsiteX6" fmla="*/ 6857996 w 6857996"/>
              <a:gd name="connsiteY6" fmla="*/ 2572597 h 6142577"/>
              <a:gd name="connsiteX7" fmla="*/ 6857996 w 6857996"/>
              <a:gd name="connsiteY7" fmla="*/ 307516 h 6142577"/>
              <a:gd name="connsiteX8" fmla="*/ 6550769 w 6857996"/>
              <a:gd name="connsiteY8" fmla="*/ 222609 h 6142577"/>
              <a:gd name="connsiteX9" fmla="*/ 5031274 w 6857996"/>
              <a:gd name="connsiteY9" fmla="*/ 33 h 6142577"/>
              <a:gd name="connsiteX10" fmla="*/ 310659 w 6857996"/>
              <a:gd name="connsiteY10" fmla="*/ 1067285 h 6142577"/>
              <a:gd name="connsiteX11" fmla="*/ 2 w 6857996"/>
              <a:gd name="connsiteY11" fmla="*/ 1072307 h 6142577"/>
              <a:gd name="connsiteX12" fmla="*/ 2 w 6857996"/>
              <a:gd name="connsiteY12" fmla="*/ 2827344 h 614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6" h="6142577">
                <a:moveTo>
                  <a:pt x="0" y="2827344"/>
                </a:moveTo>
                <a:lnTo>
                  <a:pt x="0" y="5080510"/>
                </a:lnTo>
                <a:lnTo>
                  <a:pt x="3" y="5080510"/>
                </a:lnTo>
                <a:lnTo>
                  <a:pt x="3" y="6142577"/>
                </a:lnTo>
                <a:lnTo>
                  <a:pt x="6857996" y="6142577"/>
                </a:lnTo>
                <a:lnTo>
                  <a:pt x="6857996" y="3928749"/>
                </a:lnTo>
                <a:lnTo>
                  <a:pt x="6857996" y="2572597"/>
                </a:lnTo>
                <a:lnTo>
                  <a:pt x="6857996" y="307516"/>
                </a:lnTo>
                <a:lnTo>
                  <a:pt x="6550769" y="222609"/>
                </a:lnTo>
                <a:cubicBezTo>
                  <a:pt x="5946238" y="65902"/>
                  <a:pt x="5454822" y="1688"/>
                  <a:pt x="5031274" y="33"/>
                </a:cubicBezTo>
                <a:cubicBezTo>
                  <a:pt x="3337081" y="-6590"/>
                  <a:pt x="2728780" y="987729"/>
                  <a:pt x="310659" y="1067285"/>
                </a:cubicBezTo>
                <a:lnTo>
                  <a:pt x="2" y="1072307"/>
                </a:lnTo>
                <a:lnTo>
                  <a:pt x="2" y="2827344"/>
                </a:lnTo>
                <a:close/>
              </a:path>
            </a:pathLst>
          </a:custGeom>
          <a:solidFill>
            <a:srgbClr val="BCBCB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oup 14">
            <a:extLst>
              <a:ext uri="{FF2B5EF4-FFF2-40B4-BE49-F238E27FC236}">
                <a16:creationId xmlns:a16="http://schemas.microsoft.com/office/drawing/2014/main" id="{807F70BA-21EF-4B7D-ACFF-D02E136D44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6" name="Straight Connector 15">
              <a:extLst>
                <a:ext uri="{FF2B5EF4-FFF2-40B4-BE49-F238E27FC236}">
                  <a16:creationId xmlns:a16="http://schemas.microsoft.com/office/drawing/2014/main" id="{7D487A9C-B45A-450B-B04B-02570D8F41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9C56948-B944-4EAA-A601-1C3F289A7C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3EFFD07-1C36-4595-9832-727669712C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A5917E5-3154-42BC-8308-71C3D44DB4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B05D64D-A9ED-421A-9ABE-761977A815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5E49393-F5BE-4823-92E3-7A624F7EAA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6035503-21C0-4568-B46B-90BB750327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5CACA2B-D1AF-419E-BFBF-413F69DFDB8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284408D-F3CE-466F-A0C8-D27F2BCFC62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2C5065B-1474-4D66-99DB-CFEF811C0FD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C6F4B51-92DC-4003-A3E7-28710D57AB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D5C13CE-E4FE-4F85-BC09-9C950ED7526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51C5D97-1CDA-475E-BAC6-EE58999872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B712EBA-54FF-45FE-9A4E-98C0C0EC23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E0AB49E-A89E-4B6C-AAAA-96E326D154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E63E817-E471-4A64-9EF6-FFB1FBB348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4BB2927-CDAC-455A-8D26-8582DD13DD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8E42F79-594B-4397-8A30-281228EF993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E578AA8-0A5F-4BAA-AAFC-8A1E07838B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BA6CB24-165E-4D82-A315-18FFF8ABC6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A7AFC89-7922-47E2-8920-9883AF13C2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2D63DEE-348A-4118-952F-DCD6FC1B6D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7A17409-8146-400D-A3C1-1E93FE2056D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21B7B93-01A0-4FDD-A6E1-57295778182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D3948D1-38CD-41AC-BBE8-291A85A703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633F3FE-70B6-41BD-A2D7-F9A53AB38E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09D1DD0D-9D4A-41EA-9650-F8215D949B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148EE7C-8DC4-4A31-A981-8F838EA8FA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7F7EC5C-3015-4A5E-A9E3-B53F5293D2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D7AF31F-4674-411A-837A-ED991478D2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D3DAED2-414E-42E1-998A-6D7EF4A4D06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8" name="Right Triangle 47">
            <a:extLst>
              <a:ext uri="{FF2B5EF4-FFF2-40B4-BE49-F238E27FC236}">
                <a16:creationId xmlns:a16="http://schemas.microsoft.com/office/drawing/2014/main" id="{9E92C66B-792F-479F-B983-F47FEE1AB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152530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D53B1053-1CDB-7BB1-EA5C-449734E659CC}"/>
              </a:ext>
            </a:extLst>
          </p:cNvPr>
          <p:cNvSpPr>
            <a:spLocks noGrp="1"/>
          </p:cNvSpPr>
          <p:nvPr>
            <p:ph type="title"/>
          </p:nvPr>
        </p:nvSpPr>
        <p:spPr>
          <a:xfrm>
            <a:off x="691079" y="725951"/>
            <a:ext cx="5408027" cy="1442463"/>
          </a:xfrm>
        </p:spPr>
        <p:txBody>
          <a:bodyPr>
            <a:normAutofit/>
          </a:bodyPr>
          <a:lstStyle/>
          <a:p>
            <a:r>
              <a:rPr lang="en-US" dirty="0"/>
              <a:t>Results using KNN</a:t>
            </a:r>
          </a:p>
        </p:txBody>
      </p:sp>
      <p:pic>
        <p:nvPicPr>
          <p:cNvPr id="4" name="Picture 4" descr="Chart&#10;&#10;Description automatically generated">
            <a:extLst>
              <a:ext uri="{FF2B5EF4-FFF2-40B4-BE49-F238E27FC236}">
                <a16:creationId xmlns:a16="http://schemas.microsoft.com/office/drawing/2014/main" id="{B3863FB9-77C8-35F6-E086-BAB486A79AEA}"/>
              </a:ext>
            </a:extLst>
          </p:cNvPr>
          <p:cNvPicPr>
            <a:picLocks noChangeAspect="1"/>
          </p:cNvPicPr>
          <p:nvPr/>
        </p:nvPicPr>
        <p:blipFill>
          <a:blip r:embed="rId2"/>
          <a:stretch>
            <a:fillRect/>
          </a:stretch>
        </p:blipFill>
        <p:spPr>
          <a:xfrm>
            <a:off x="7087094" y="1220356"/>
            <a:ext cx="4401655" cy="4423773"/>
          </a:xfrm>
          <a:prstGeom prst="rect">
            <a:avLst/>
          </a:prstGeom>
        </p:spPr>
      </p:pic>
    </p:spTree>
    <p:extLst>
      <p:ext uri="{BB962C8B-B14F-4D97-AF65-F5344CB8AC3E}">
        <p14:creationId xmlns:p14="http://schemas.microsoft.com/office/powerpoint/2010/main" val="113679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4D45BF-E397-40C0-AFE3-A4149E60E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086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1" name="Group 10">
            <a:extLst>
              <a:ext uri="{FF2B5EF4-FFF2-40B4-BE49-F238E27FC236}">
                <a16:creationId xmlns:a16="http://schemas.microsoft.com/office/drawing/2014/main" id="{4473D18E-8239-4237-AAE3-669A5DC9E8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2" name="Straight Connector 11">
              <a:extLst>
                <a:ext uri="{FF2B5EF4-FFF2-40B4-BE49-F238E27FC236}">
                  <a16:creationId xmlns:a16="http://schemas.microsoft.com/office/drawing/2014/main" id="{0E3084D0-F791-4BDB-BE05-646AC39927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4D6DCF6-A86F-4F3E-B05B-A185C88FED7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C606F2D-64E8-4F47-8BFB-9E5461D0C1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0BCEF1D-5A57-437F-8B18-A4BB5E7E2C9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AE40050-1642-4F32-97F7-A55F5522419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46092F7-3842-40E2-9AA0-F5ABE85300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573861C-1632-4B71-A9D1-6217F70560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789946E-7E68-4423-850D-B2685741D5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FD9B59D-7EA5-4D09-A4D1-8FE116E6E1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B7DC543-FB49-4917-A784-F22671D85CA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D4C969-ABA8-42BF-8A5A-376D6150AF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41CF9EE-FFBB-4B80-9067-B93664D1E6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A70F89B-6A43-4899-80C1-71EF00FFE9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9D017414-9CE6-4C62-9907-FFB76367847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71CBAD0-0A82-491E-B189-9B9EE284B1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1FBDB97-63E3-4080-9C98-C3AC95812D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EABAF5A-A1AF-407F-954C-AEC005C1DC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AFFB3E1-F883-4DC4-AB15-C9DF8FF456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370EECF-B2B1-4E98-9FA1-E6EAFD81AC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3D9282E-1351-4A7C-B825-55857E6CF6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62B53C5-26FB-44BD-BA0E-8C9DC2B735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DEA48D3-2D0C-42DB-8DA4-683C7BA87D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4B642-22AE-4405-AF09-BCF2EFA660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64703B3-6CD3-454A-A370-2FC6778328C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53E6017-E992-4244-9DD2-23A81C98DF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E025D51B-D8CF-4443-9F54-922ED4F375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B0D1508-2D27-4EB4-B6E9-4F05F233A4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F19548D-9DB1-4973-AFAF-A1714BFCF73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B2B8E7E-308F-4C70-BB63-AA6E7F2705B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DDB524C-34E5-4795-8662-91C3DD8352F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13D1937-AA87-4E61-A0ED-D20D74720C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4" name="Right Triangle 43">
            <a:extLst>
              <a:ext uri="{FF2B5EF4-FFF2-40B4-BE49-F238E27FC236}">
                <a16:creationId xmlns:a16="http://schemas.microsoft.com/office/drawing/2014/main" id="{EA51299F-406B-4318-AEA1-08F10590EF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3" y="3153945"/>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1F047818-1414-81C4-297F-EBD0C7FC6BA9}"/>
              </a:ext>
            </a:extLst>
          </p:cNvPr>
          <p:cNvSpPr>
            <a:spLocks noGrp="1"/>
          </p:cNvSpPr>
          <p:nvPr>
            <p:ph type="title"/>
          </p:nvPr>
        </p:nvSpPr>
        <p:spPr>
          <a:xfrm>
            <a:off x="691078" y="725950"/>
            <a:ext cx="5412263" cy="5436630"/>
          </a:xfrm>
        </p:spPr>
        <p:txBody>
          <a:bodyPr anchor="ctr">
            <a:normAutofit/>
          </a:bodyPr>
          <a:lstStyle/>
          <a:p>
            <a:r>
              <a:rPr lang="en-US" dirty="0"/>
              <a:t>Conclusion </a:t>
            </a:r>
          </a:p>
        </p:txBody>
      </p:sp>
      <p:graphicFrame>
        <p:nvGraphicFramePr>
          <p:cNvPr id="5" name="Content Placeholder 2">
            <a:extLst>
              <a:ext uri="{FF2B5EF4-FFF2-40B4-BE49-F238E27FC236}">
                <a16:creationId xmlns:a16="http://schemas.microsoft.com/office/drawing/2014/main" id="{8B0CAF16-45FA-3FD2-9B9B-373010BB090D}"/>
              </a:ext>
            </a:extLst>
          </p:cNvPr>
          <p:cNvGraphicFramePr>
            <a:graphicFrameLocks noGrp="1"/>
          </p:cNvGraphicFramePr>
          <p:nvPr>
            <p:ph idx="1"/>
            <p:extLst>
              <p:ext uri="{D42A27DB-BD31-4B8C-83A1-F6EECF244321}">
                <p14:modId xmlns:p14="http://schemas.microsoft.com/office/powerpoint/2010/main" val="3607001103"/>
              </p:ext>
            </p:extLst>
          </p:nvPr>
        </p:nvGraphicFramePr>
        <p:xfrm>
          <a:off x="6630597" y="695421"/>
          <a:ext cx="5352202" cy="546714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Recorded Sound">
            <a:hlinkClick r:id="" action="ppaction://media"/>
            <a:extLst>
              <a:ext uri="{FF2B5EF4-FFF2-40B4-BE49-F238E27FC236}">
                <a16:creationId xmlns:a16="http://schemas.microsoft.com/office/drawing/2014/main" id="{5930DA03-6BF7-E6A9-0BFC-EC78C28D8C9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719785" y="6143402"/>
            <a:ext cx="487363" cy="487363"/>
          </a:xfrm>
          <a:prstGeom prst="rect">
            <a:avLst/>
          </a:prstGeom>
        </p:spPr>
      </p:pic>
    </p:spTree>
    <p:extLst>
      <p:ext uri="{BB962C8B-B14F-4D97-AF65-F5344CB8AC3E}">
        <p14:creationId xmlns:p14="http://schemas.microsoft.com/office/powerpoint/2010/main" val="3355324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8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7C3C2D0-A48F-4A6F-9C7D-888E9DFE64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useBgFill="1">
        <p:nvSpPr>
          <p:cNvPr id="10" name="Freeform: Shape 9">
            <a:extLst>
              <a:ext uri="{FF2B5EF4-FFF2-40B4-BE49-F238E27FC236}">
                <a16:creationId xmlns:a16="http://schemas.microsoft.com/office/drawing/2014/main" id="{A522AC37-2BE3-4ECF-A007-1DE6CB354F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94387" y="266591"/>
            <a:ext cx="6857996" cy="6324809"/>
          </a:xfrm>
          <a:custGeom>
            <a:avLst/>
            <a:gdLst>
              <a:gd name="connsiteX0" fmla="*/ 0 w 6857996"/>
              <a:gd name="connsiteY0" fmla="*/ 2827344 h 6142577"/>
              <a:gd name="connsiteX1" fmla="*/ 0 w 6857996"/>
              <a:gd name="connsiteY1" fmla="*/ 5080510 h 6142577"/>
              <a:gd name="connsiteX2" fmla="*/ 3 w 6857996"/>
              <a:gd name="connsiteY2" fmla="*/ 5080510 h 6142577"/>
              <a:gd name="connsiteX3" fmla="*/ 3 w 6857996"/>
              <a:gd name="connsiteY3" fmla="*/ 6142577 h 6142577"/>
              <a:gd name="connsiteX4" fmla="*/ 6857996 w 6857996"/>
              <a:gd name="connsiteY4" fmla="*/ 6142577 h 6142577"/>
              <a:gd name="connsiteX5" fmla="*/ 6857996 w 6857996"/>
              <a:gd name="connsiteY5" fmla="*/ 3928749 h 6142577"/>
              <a:gd name="connsiteX6" fmla="*/ 6857996 w 6857996"/>
              <a:gd name="connsiteY6" fmla="*/ 2572597 h 6142577"/>
              <a:gd name="connsiteX7" fmla="*/ 6857996 w 6857996"/>
              <a:gd name="connsiteY7" fmla="*/ 307516 h 6142577"/>
              <a:gd name="connsiteX8" fmla="*/ 6550769 w 6857996"/>
              <a:gd name="connsiteY8" fmla="*/ 222609 h 6142577"/>
              <a:gd name="connsiteX9" fmla="*/ 5031274 w 6857996"/>
              <a:gd name="connsiteY9" fmla="*/ 33 h 6142577"/>
              <a:gd name="connsiteX10" fmla="*/ 310659 w 6857996"/>
              <a:gd name="connsiteY10" fmla="*/ 1067285 h 6142577"/>
              <a:gd name="connsiteX11" fmla="*/ 2 w 6857996"/>
              <a:gd name="connsiteY11" fmla="*/ 1072307 h 6142577"/>
              <a:gd name="connsiteX12" fmla="*/ 2 w 6857996"/>
              <a:gd name="connsiteY12" fmla="*/ 2827344 h 614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6" h="6142577">
                <a:moveTo>
                  <a:pt x="0" y="2827344"/>
                </a:moveTo>
                <a:lnTo>
                  <a:pt x="0" y="5080510"/>
                </a:lnTo>
                <a:lnTo>
                  <a:pt x="3" y="5080510"/>
                </a:lnTo>
                <a:lnTo>
                  <a:pt x="3" y="6142577"/>
                </a:lnTo>
                <a:lnTo>
                  <a:pt x="6857996" y="6142577"/>
                </a:lnTo>
                <a:lnTo>
                  <a:pt x="6857996" y="3928749"/>
                </a:lnTo>
                <a:lnTo>
                  <a:pt x="6857996" y="2572597"/>
                </a:lnTo>
                <a:lnTo>
                  <a:pt x="6857996" y="307516"/>
                </a:lnTo>
                <a:lnTo>
                  <a:pt x="6550769" y="222609"/>
                </a:lnTo>
                <a:cubicBezTo>
                  <a:pt x="5946238" y="65902"/>
                  <a:pt x="5454822" y="1688"/>
                  <a:pt x="5031274" y="33"/>
                </a:cubicBezTo>
                <a:cubicBezTo>
                  <a:pt x="3337081" y="-6590"/>
                  <a:pt x="2728780" y="987729"/>
                  <a:pt x="310659" y="1067285"/>
                </a:cubicBezTo>
                <a:lnTo>
                  <a:pt x="2" y="1072307"/>
                </a:lnTo>
                <a:lnTo>
                  <a:pt x="2" y="2827344"/>
                </a:lnTo>
                <a:close/>
              </a:path>
            </a:pathLst>
          </a:custGeom>
          <a:solidFill>
            <a:srgbClr val="BCBCB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ACAC8F7F-D35D-4520-8F56-4EFA77C73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3" name="Straight Connector 12">
              <a:extLst>
                <a:ext uri="{FF2B5EF4-FFF2-40B4-BE49-F238E27FC236}">
                  <a16:creationId xmlns:a16="http://schemas.microsoft.com/office/drawing/2014/main" id="{E87C587A-B291-49B1-BE30-198570DDAC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B6C1D58-93FC-4B49-9F8B-2262E08DAA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965ED9-2FC3-4180-9CAC-D7DF1C7BEF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116CA23-FA2C-4A44-A67C-FC147A715D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2C391CF-E782-40EA-B1EB-05ADC774CC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B322665-68EB-45B5-A6DE-2869B30F1C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3B7FA59-83C4-4952-AF38-C1FC950E9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E5D6D3A-DE20-486C-BBBF-F9B0E4D8A8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B8B1D81-CEF1-437F-8252-036661CB5E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1B0312A-9358-4743-961A-6F77AEB5D9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C02485F-0EE1-4595-A972-16A13E9191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102D844-6E4F-483E-8E2E-9006EA1801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58766E6-D2D6-447C-B1DC-B7F7C381F1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9BBD00C-7AB2-445E-B7DA-98CC7CAF3D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D177E1C-6580-456C-AAAE-89D422A2C1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B85538F-9888-4E68-A9F3-DBB136C0FF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29B624F-F9D8-43BB-A468-08331D66CC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60E66F4-AE52-4D19-AF99-540F0CCFD7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CADC852-407F-4870-9F7B-A6004FE77C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E9CC738-B12D-4154-A4EA-81D4576BC1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2A84F5-CD6A-4287-A9C1-EED0E65CA9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3F4EFD5-6D1E-4865-83BA-0F116DF06F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0A8CE11-5C23-4CA3-8D8E-9E094566DBC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5D41DA6-2047-4BB5-8469-509E240E49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AACD460-E6E2-4C46-A780-095B52D1B2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B36364A-122E-43B1-B2B8-F00D83E5D6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99A63098-DBC2-4C59-9D33-809ECCA623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8F309E4-ACE9-4428-8DDA-20E0F1A1BC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39F177F-07E3-45BF-85B1-21E231DCCC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3EC3277-85FC-401E-80E3-B64B9808DE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9A24ED6-70A5-4DC0-A213-5385E58417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63393A9-C7A6-D9C5-3A57-2B89CEC8173F}"/>
              </a:ext>
            </a:extLst>
          </p:cNvPr>
          <p:cNvSpPr>
            <a:spLocks noGrp="1"/>
          </p:cNvSpPr>
          <p:nvPr>
            <p:ph type="title"/>
          </p:nvPr>
        </p:nvSpPr>
        <p:spPr>
          <a:xfrm>
            <a:off x="691079" y="725951"/>
            <a:ext cx="4923187" cy="5417452"/>
          </a:xfrm>
        </p:spPr>
        <p:txBody>
          <a:bodyPr anchor="ctr">
            <a:normAutofit/>
          </a:bodyPr>
          <a:lstStyle/>
          <a:p>
            <a:r>
              <a:rPr lang="en-US" dirty="0"/>
              <a:t>References</a:t>
            </a:r>
          </a:p>
        </p:txBody>
      </p:sp>
      <p:sp>
        <p:nvSpPr>
          <p:cNvPr id="45" name="Right Triangle 44">
            <a:extLst>
              <a:ext uri="{FF2B5EF4-FFF2-40B4-BE49-F238E27FC236}">
                <a16:creationId xmlns:a16="http://schemas.microsoft.com/office/drawing/2014/main" id="{69F0804E-F8DE-40E7-90F4-68B638136E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8924" y="3137678"/>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Content Placeholder 2">
            <a:extLst>
              <a:ext uri="{FF2B5EF4-FFF2-40B4-BE49-F238E27FC236}">
                <a16:creationId xmlns:a16="http://schemas.microsoft.com/office/drawing/2014/main" id="{623120A9-5793-FBA1-3AB8-F3E85D1FB5E6}"/>
              </a:ext>
            </a:extLst>
          </p:cNvPr>
          <p:cNvSpPr>
            <a:spLocks noGrp="1"/>
          </p:cNvSpPr>
          <p:nvPr>
            <p:ph idx="1"/>
          </p:nvPr>
        </p:nvSpPr>
        <p:spPr>
          <a:xfrm>
            <a:off x="7086745" y="713048"/>
            <a:ext cx="4414176" cy="5449532"/>
          </a:xfrm>
        </p:spPr>
        <p:txBody>
          <a:bodyPr vert="horz" lIns="91440" tIns="45720" rIns="91440" bIns="45720" rtlCol="0" anchor="ctr">
            <a:normAutofit/>
          </a:bodyPr>
          <a:lstStyle/>
          <a:p>
            <a:pPr>
              <a:lnSpc>
                <a:spcPct val="100000"/>
              </a:lnSpc>
            </a:pPr>
            <a:r>
              <a:rPr lang="en-US" sz="1300">
                <a:ea typeface="+mn-lt"/>
                <a:cs typeface="+mn-lt"/>
              </a:rPr>
              <a:t>Chris Albon. (2018). </a:t>
            </a:r>
            <a:r>
              <a:rPr lang="en-US" sz="1300" i="1">
                <a:ea typeface="+mn-lt"/>
                <a:cs typeface="+mn-lt"/>
              </a:rPr>
              <a:t>Machine Learning with Python Cookbook Practical Solutions from Preprocessing to Deep Learning</a:t>
            </a:r>
            <a:r>
              <a:rPr lang="en-US" sz="1300">
                <a:ea typeface="+mn-lt"/>
                <a:cs typeface="+mn-lt"/>
              </a:rPr>
              <a:t>.</a:t>
            </a:r>
            <a:endParaRPr lang="en-US" sz="1300"/>
          </a:p>
          <a:p>
            <a:pPr>
              <a:lnSpc>
                <a:spcPct val="100000"/>
              </a:lnSpc>
              <a:buClr>
                <a:srgbClr val="7388B0"/>
              </a:buClr>
            </a:pPr>
            <a:r>
              <a:rPr lang="en-US" sz="1300">
                <a:ea typeface="+mn-lt"/>
                <a:cs typeface="+mn-lt"/>
              </a:rPr>
              <a:t>Stroke Prediction Dataset | Kaggle.</a:t>
            </a:r>
            <a:r>
              <a:rPr lang="en-US" sz="1300" i="1">
                <a:ea typeface="+mn-lt"/>
                <a:cs typeface="+mn-lt"/>
              </a:rPr>
              <a:t> </a:t>
            </a:r>
            <a:r>
              <a:rPr lang="en-US" sz="1300" i="1">
                <a:ea typeface="+mn-lt"/>
                <a:cs typeface="+mn-lt"/>
                <a:hlinkClick r:id="rId2"/>
              </a:rPr>
              <a:t>https://www.kaggle.com/fedesoriano/stroke-prediction-dataset</a:t>
            </a:r>
            <a:endParaRPr lang="en-US" sz="1300"/>
          </a:p>
          <a:p>
            <a:pPr>
              <a:lnSpc>
                <a:spcPct val="100000"/>
              </a:lnSpc>
              <a:buClr>
                <a:srgbClr val="7388B0"/>
              </a:buClr>
            </a:pPr>
            <a:r>
              <a:rPr lang="en-US" sz="1300">
                <a:ea typeface="+mn-lt"/>
                <a:cs typeface="+mn-lt"/>
              </a:rPr>
              <a:t>Stroke background information by CDC from </a:t>
            </a:r>
            <a:r>
              <a:rPr lang="en-US" sz="1300" i="1">
                <a:ea typeface="+mn-lt"/>
                <a:cs typeface="+mn-lt"/>
                <a:hlinkClick r:id="rId3"/>
              </a:rPr>
              <a:t>https://www.cdc.gov/stroke/about.htm</a:t>
            </a:r>
            <a:endParaRPr lang="en-US" sz="1300"/>
          </a:p>
          <a:p>
            <a:pPr>
              <a:lnSpc>
                <a:spcPct val="100000"/>
              </a:lnSpc>
              <a:buClr>
                <a:srgbClr val="7388B0"/>
              </a:buClr>
            </a:pPr>
            <a:r>
              <a:rPr lang="en-US" sz="1300">
                <a:ea typeface="+mn-lt"/>
                <a:cs typeface="+mn-lt"/>
              </a:rPr>
              <a:t>Raj, S. (2020). </a:t>
            </a:r>
            <a:r>
              <a:rPr lang="en-US" sz="1300" i="1">
                <a:ea typeface="+mn-lt"/>
                <a:cs typeface="+mn-lt"/>
              </a:rPr>
              <a:t>How to Evaluate the Performance of Your Machine Learning Model - KDnuggets</a:t>
            </a:r>
            <a:r>
              <a:rPr lang="en-US" sz="1300">
                <a:ea typeface="+mn-lt"/>
                <a:cs typeface="+mn-lt"/>
              </a:rPr>
              <a:t>. </a:t>
            </a:r>
            <a:r>
              <a:rPr lang="en-US" sz="1300">
                <a:ea typeface="+mn-lt"/>
                <a:cs typeface="+mn-lt"/>
                <a:hlinkClick r:id="rId4"/>
              </a:rPr>
              <a:t>https://www.kdnuggets.com/2020/09/performance-machine-learning-model.html</a:t>
            </a:r>
            <a:endParaRPr lang="en-US" sz="1300"/>
          </a:p>
          <a:p>
            <a:pPr>
              <a:lnSpc>
                <a:spcPct val="100000"/>
              </a:lnSpc>
              <a:buClr>
                <a:srgbClr val="7388B0"/>
              </a:buClr>
            </a:pPr>
            <a:r>
              <a:rPr lang="en-US" sz="1300">
                <a:ea typeface="+mn-lt"/>
                <a:cs typeface="+mn-lt"/>
              </a:rPr>
              <a:t>scikit-learn. (2021). </a:t>
            </a:r>
            <a:r>
              <a:rPr lang="en-US" sz="1300" i="1">
                <a:ea typeface="+mn-lt"/>
                <a:cs typeface="+mn-lt"/>
              </a:rPr>
              <a:t>API Reference — scikit-learn 1.0.1 documentation</a:t>
            </a:r>
            <a:r>
              <a:rPr lang="en-US" sz="1300">
                <a:ea typeface="+mn-lt"/>
                <a:cs typeface="+mn-lt"/>
              </a:rPr>
              <a:t>. </a:t>
            </a:r>
            <a:r>
              <a:rPr lang="en-US" sz="1300" i="1">
                <a:ea typeface="+mn-lt"/>
                <a:cs typeface="+mn-lt"/>
                <a:hlinkClick r:id="rId5"/>
              </a:rPr>
              <a:t>https://scikit-learn.org/stable/modules/classes.html#module-sklearn.metrics</a:t>
            </a:r>
            <a:endParaRPr lang="en-US" sz="1300"/>
          </a:p>
          <a:p>
            <a:pPr>
              <a:lnSpc>
                <a:spcPct val="100000"/>
              </a:lnSpc>
              <a:buClr>
                <a:srgbClr val="7388B0"/>
              </a:buClr>
            </a:pPr>
            <a:r>
              <a:rPr lang="en-US" sz="1300">
                <a:ea typeface="+mn-lt"/>
                <a:cs typeface="+mn-lt"/>
              </a:rPr>
              <a:t>SMOTE</a:t>
            </a:r>
            <a:r>
              <a:rPr lang="en-US" sz="1300" i="1">
                <a:ea typeface="+mn-lt"/>
                <a:cs typeface="+mn-lt"/>
              </a:rPr>
              <a:t>  -  </a:t>
            </a:r>
            <a:r>
              <a:rPr lang="en-US" sz="1300">
                <a:ea typeface="+mn-lt"/>
                <a:cs typeface="+mn-lt"/>
                <a:hlinkClick r:id="rId6"/>
              </a:rPr>
              <a:t>https://machinelearningmastery.com/smote-oversampling-for-imbalanced-classification/</a:t>
            </a:r>
            <a:endParaRPr lang="en-US" sz="1300"/>
          </a:p>
          <a:p>
            <a:pPr>
              <a:lnSpc>
                <a:spcPct val="100000"/>
              </a:lnSpc>
              <a:buClr>
                <a:srgbClr val="7388B0"/>
              </a:buClr>
            </a:pPr>
            <a:r>
              <a:rPr lang="en-US" sz="1300">
                <a:ea typeface="+mn-lt"/>
                <a:cs typeface="+mn-lt"/>
              </a:rPr>
              <a:t>Siegel, E. (2013). </a:t>
            </a:r>
            <a:r>
              <a:rPr lang="en-US" sz="1300" i="1">
                <a:ea typeface="+mn-lt"/>
                <a:cs typeface="+mn-lt"/>
              </a:rPr>
              <a:t>Predictive analytics: The power to predict who will click, buy, lie, or die</a:t>
            </a:r>
            <a:r>
              <a:rPr lang="en-US" sz="1300">
                <a:ea typeface="+mn-lt"/>
                <a:cs typeface="+mn-lt"/>
              </a:rPr>
              <a:t>.</a:t>
            </a:r>
            <a:r>
              <a:rPr lang="en-US" sz="1300" i="1">
                <a:ea typeface="+mn-lt"/>
                <a:cs typeface="+mn-lt"/>
              </a:rPr>
              <a:t>John Wiley &amp; Sons.</a:t>
            </a:r>
            <a:endParaRPr lang="en-US" sz="1300"/>
          </a:p>
          <a:p>
            <a:pPr>
              <a:lnSpc>
                <a:spcPct val="100000"/>
              </a:lnSpc>
              <a:buClr>
                <a:srgbClr val="7388B0"/>
              </a:buClr>
            </a:pPr>
            <a:endParaRPr lang="en-US" sz="1300"/>
          </a:p>
        </p:txBody>
      </p:sp>
    </p:spTree>
    <p:extLst>
      <p:ext uri="{BB962C8B-B14F-4D97-AF65-F5344CB8AC3E}">
        <p14:creationId xmlns:p14="http://schemas.microsoft.com/office/powerpoint/2010/main" val="1175035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1" name="Straight Connector 10">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Right Triangle 42">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45" name="Rectangle 44">
            <a:extLst>
              <a:ext uri="{FF2B5EF4-FFF2-40B4-BE49-F238E27FC236}">
                <a16:creationId xmlns:a16="http://schemas.microsoft.com/office/drawing/2014/main" id="{A173122F-D466-4F08-90FA-0038F7AC2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47" name="Group 46">
            <a:extLst>
              <a:ext uri="{FF2B5EF4-FFF2-40B4-BE49-F238E27FC236}">
                <a16:creationId xmlns:a16="http://schemas.microsoft.com/office/drawing/2014/main" id="{B19EC7B8-C390-4F1B-8960-E6D32451033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48" name="Straight Connector 47">
              <a:extLst>
                <a:ext uri="{FF2B5EF4-FFF2-40B4-BE49-F238E27FC236}">
                  <a16:creationId xmlns:a16="http://schemas.microsoft.com/office/drawing/2014/main" id="{7CEE1CC1-2CD0-4957-8A12-48FA80C0CC2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4901FEB-A7C2-457B-A124-AD433B0417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76048A8-79AA-454C-BD3E-3004F74268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7B51975-25FE-4328-9815-2AA302F28A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B440B47E-6D3E-4978-B887-B53DA0BFF55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D94D0A1-D760-40DE-B758-008B93D588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F9E590CB-0538-40D7-9CAC-1BBD39CC27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D7C67DA-B2AA-46E2-8065-1F862A6F72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C0C2ED54-1B65-4F4A-B14B-41FC05B372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EAE5BBBC-F576-4D54-BF67-C00BB1F4F9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90D490E7-12F8-40DC-A9C1-D119667EEF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6C855383-9F21-4BDA-8FCA-22AF3D69FFC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C3E600C-E08A-418E-B30E-2B0FC15DF9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980D58F-BD3F-4B47-9BD2-888B0D9D19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43544818-9B28-4A71-8D7B-80727A5326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01FFBC7-035F-48C5-91FA-4A4973FCD6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D6195BC5-BB4E-4F3F-8378-0B308B4252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2404171-AF5C-4FA1-9D4E-DCF75562BD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BAD45A86-9385-473D-9DBF-565E0A94AF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DBA5A228-913F-4D4F-AB25-5372936246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A87E8BFE-D92E-4EB3-ADD1-FB75CAA683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08756FCD-8335-4089-B4EE-13D629E53E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9707D7B-937E-4DC3-87BA-B7B7042682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B1A72DC-3F29-4488-9051-C21E1CBB7E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56DAD76-815C-4F16-98CF-8E8BE1965B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1AF2F8C5-6691-4EBD-B42E-4B17DF1ED2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D32ED14D-1C00-41C8-849C-030A1434E4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62F296F5-9867-45CA-BF0A-EF216F6A808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53B72471-9DB5-428B-AF52-E11E03B9FD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8656B49-5277-4610-BD7B-F5D98170B5A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F1A47399-8F78-4DB1-BD21-1166BCB267C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0" name="Right Triangle 79">
            <a:extLst>
              <a:ext uri="{FF2B5EF4-FFF2-40B4-BE49-F238E27FC236}">
                <a16:creationId xmlns:a16="http://schemas.microsoft.com/office/drawing/2014/main" id="{F952A221-69C2-46B3-890D-354CA59616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5810332" y="-28672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D92ACF-2952-2427-BECF-E78C41856023}"/>
              </a:ext>
            </a:extLst>
          </p:cNvPr>
          <p:cNvSpPr>
            <a:spLocks noGrp="1"/>
          </p:cNvSpPr>
          <p:nvPr>
            <p:ph type="title"/>
          </p:nvPr>
        </p:nvSpPr>
        <p:spPr>
          <a:xfrm>
            <a:off x="1169071" y="722904"/>
            <a:ext cx="9821130" cy="1075904"/>
          </a:xfrm>
        </p:spPr>
        <p:txBody>
          <a:bodyPr vert="horz" lIns="91440" tIns="45720" rIns="91440" bIns="45720" rtlCol="0" anchor="b">
            <a:normAutofit/>
          </a:bodyPr>
          <a:lstStyle/>
          <a:p>
            <a:pPr algn="ctr"/>
            <a:r>
              <a:rPr lang="en-US" sz="5400"/>
              <a:t>Thank You! </a:t>
            </a:r>
          </a:p>
        </p:txBody>
      </p:sp>
      <p:pic>
        <p:nvPicPr>
          <p:cNvPr id="7" name="Graphic 6" descr="Handshake">
            <a:extLst>
              <a:ext uri="{FF2B5EF4-FFF2-40B4-BE49-F238E27FC236}">
                <a16:creationId xmlns:a16="http://schemas.microsoft.com/office/drawing/2014/main" id="{C042EF78-BAA7-B4E9-1AFC-CAD88B94657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64223" y="2884564"/>
            <a:ext cx="3257291" cy="3257291"/>
          </a:xfrm>
          <a:prstGeom prst="rect">
            <a:avLst/>
          </a:prstGeom>
        </p:spPr>
      </p:pic>
    </p:spTree>
    <p:extLst>
      <p:ext uri="{BB962C8B-B14F-4D97-AF65-F5344CB8AC3E}">
        <p14:creationId xmlns:p14="http://schemas.microsoft.com/office/powerpoint/2010/main" val="8526193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4D45BF-E397-40C0-AFE3-A4149E60E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086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1" name="Group 10">
            <a:extLst>
              <a:ext uri="{FF2B5EF4-FFF2-40B4-BE49-F238E27FC236}">
                <a16:creationId xmlns:a16="http://schemas.microsoft.com/office/drawing/2014/main" id="{4473D18E-8239-4237-AAE3-669A5DC9E8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2" name="Straight Connector 11">
              <a:extLst>
                <a:ext uri="{FF2B5EF4-FFF2-40B4-BE49-F238E27FC236}">
                  <a16:creationId xmlns:a16="http://schemas.microsoft.com/office/drawing/2014/main" id="{0E3084D0-F791-4BDB-BE05-646AC39927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4D6DCF6-A86F-4F3E-B05B-A185C88FED7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C606F2D-64E8-4F47-8BFB-9E5461D0C1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0BCEF1D-5A57-437F-8B18-A4BB5E7E2C9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AE40050-1642-4F32-97F7-A55F5522419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46092F7-3842-40E2-9AA0-F5ABE85300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573861C-1632-4B71-A9D1-6217F70560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789946E-7E68-4423-850D-B2685741D5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FD9B59D-7EA5-4D09-A4D1-8FE116E6E1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B7DC543-FB49-4917-A784-F22671D85CA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D4C969-ABA8-42BF-8A5A-376D6150AF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41CF9EE-FFBB-4B80-9067-B93664D1E6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A70F89B-6A43-4899-80C1-71EF00FFE9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9D017414-9CE6-4C62-9907-FFB76367847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71CBAD0-0A82-491E-B189-9B9EE284B1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1FBDB97-63E3-4080-9C98-C3AC95812D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EABAF5A-A1AF-407F-954C-AEC005C1DC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AFFB3E1-F883-4DC4-AB15-C9DF8FF456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370EECF-B2B1-4E98-9FA1-E6EAFD81AC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3D9282E-1351-4A7C-B825-55857E6CF6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62B53C5-26FB-44BD-BA0E-8C9DC2B735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DEA48D3-2D0C-42DB-8DA4-683C7BA87D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4B642-22AE-4405-AF09-BCF2EFA660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64703B3-6CD3-454A-A370-2FC6778328C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53E6017-E992-4244-9DD2-23A81C98DF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E025D51B-D8CF-4443-9F54-922ED4F375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B0D1508-2D27-4EB4-B6E9-4F05F233A4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F19548D-9DB1-4973-AFAF-A1714BFCF73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B2B8E7E-308F-4C70-BB63-AA6E7F2705B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DDB524C-34E5-4795-8662-91C3DD8352F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13D1937-AA87-4E61-A0ED-D20D74720C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4" name="Right Triangle 43">
            <a:extLst>
              <a:ext uri="{FF2B5EF4-FFF2-40B4-BE49-F238E27FC236}">
                <a16:creationId xmlns:a16="http://schemas.microsoft.com/office/drawing/2014/main" id="{EA51299F-406B-4318-AEA1-08F10590EF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3" y="3153945"/>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67BCD86F-CDC4-359D-D43D-EA4746807412}"/>
              </a:ext>
            </a:extLst>
          </p:cNvPr>
          <p:cNvSpPr>
            <a:spLocks noGrp="1"/>
          </p:cNvSpPr>
          <p:nvPr>
            <p:ph type="title"/>
          </p:nvPr>
        </p:nvSpPr>
        <p:spPr>
          <a:xfrm>
            <a:off x="691078" y="725950"/>
            <a:ext cx="5412263" cy="5436630"/>
          </a:xfrm>
        </p:spPr>
        <p:txBody>
          <a:bodyPr anchor="ctr">
            <a:normAutofit/>
          </a:bodyPr>
          <a:lstStyle/>
          <a:p>
            <a:r>
              <a:rPr lang="en-US" dirty="0"/>
              <a:t>Introduction</a:t>
            </a:r>
          </a:p>
        </p:txBody>
      </p:sp>
      <p:graphicFrame>
        <p:nvGraphicFramePr>
          <p:cNvPr id="5" name="Content Placeholder 2">
            <a:extLst>
              <a:ext uri="{FF2B5EF4-FFF2-40B4-BE49-F238E27FC236}">
                <a16:creationId xmlns:a16="http://schemas.microsoft.com/office/drawing/2014/main" id="{A3D51B6C-C803-F29D-1B6C-47C8A64FD872}"/>
              </a:ext>
            </a:extLst>
          </p:cNvPr>
          <p:cNvGraphicFramePr>
            <a:graphicFrameLocks noGrp="1"/>
          </p:cNvGraphicFramePr>
          <p:nvPr>
            <p:ph idx="1"/>
            <p:extLst>
              <p:ext uri="{D42A27DB-BD31-4B8C-83A1-F6EECF244321}">
                <p14:modId xmlns:p14="http://schemas.microsoft.com/office/powerpoint/2010/main" val="3366934510"/>
              </p:ext>
            </p:extLst>
          </p:nvPr>
        </p:nvGraphicFramePr>
        <p:xfrm>
          <a:off x="6630597" y="695421"/>
          <a:ext cx="5352202" cy="546714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Recorded Sound">
            <a:hlinkClick r:id="" action="ppaction://media"/>
            <a:extLst>
              <a:ext uri="{FF2B5EF4-FFF2-40B4-BE49-F238E27FC236}">
                <a16:creationId xmlns:a16="http://schemas.microsoft.com/office/drawing/2014/main" id="{762A7F8E-7D17-FA5A-4302-A1C0AE87366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368444" y="6085306"/>
            <a:ext cx="487363" cy="487363"/>
          </a:xfrm>
          <a:prstGeom prst="rect">
            <a:avLst/>
          </a:prstGeom>
        </p:spPr>
      </p:pic>
    </p:spTree>
    <p:extLst>
      <p:ext uri="{BB962C8B-B14F-4D97-AF65-F5344CB8AC3E}">
        <p14:creationId xmlns:p14="http://schemas.microsoft.com/office/powerpoint/2010/main" val="179791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5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7">
            <a:extLst>
              <a:ext uri="{FF2B5EF4-FFF2-40B4-BE49-F238E27FC236}">
                <a16:creationId xmlns:a16="http://schemas.microsoft.com/office/drawing/2014/main" id="{D7C3C2D0-A48F-4A6F-9C7D-888E9DFE64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useBgFill="1">
        <p:nvSpPr>
          <p:cNvPr id="56" name="Freeform: Shape 9">
            <a:extLst>
              <a:ext uri="{FF2B5EF4-FFF2-40B4-BE49-F238E27FC236}">
                <a16:creationId xmlns:a16="http://schemas.microsoft.com/office/drawing/2014/main" id="{A522AC37-2BE3-4ECF-A007-1DE6CB354F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94387" y="266591"/>
            <a:ext cx="6857996" cy="6324809"/>
          </a:xfrm>
          <a:custGeom>
            <a:avLst/>
            <a:gdLst>
              <a:gd name="connsiteX0" fmla="*/ 0 w 6857996"/>
              <a:gd name="connsiteY0" fmla="*/ 2827344 h 6142577"/>
              <a:gd name="connsiteX1" fmla="*/ 0 w 6857996"/>
              <a:gd name="connsiteY1" fmla="*/ 5080510 h 6142577"/>
              <a:gd name="connsiteX2" fmla="*/ 3 w 6857996"/>
              <a:gd name="connsiteY2" fmla="*/ 5080510 h 6142577"/>
              <a:gd name="connsiteX3" fmla="*/ 3 w 6857996"/>
              <a:gd name="connsiteY3" fmla="*/ 6142577 h 6142577"/>
              <a:gd name="connsiteX4" fmla="*/ 6857996 w 6857996"/>
              <a:gd name="connsiteY4" fmla="*/ 6142577 h 6142577"/>
              <a:gd name="connsiteX5" fmla="*/ 6857996 w 6857996"/>
              <a:gd name="connsiteY5" fmla="*/ 3928749 h 6142577"/>
              <a:gd name="connsiteX6" fmla="*/ 6857996 w 6857996"/>
              <a:gd name="connsiteY6" fmla="*/ 2572597 h 6142577"/>
              <a:gd name="connsiteX7" fmla="*/ 6857996 w 6857996"/>
              <a:gd name="connsiteY7" fmla="*/ 307516 h 6142577"/>
              <a:gd name="connsiteX8" fmla="*/ 6550769 w 6857996"/>
              <a:gd name="connsiteY8" fmla="*/ 222609 h 6142577"/>
              <a:gd name="connsiteX9" fmla="*/ 5031274 w 6857996"/>
              <a:gd name="connsiteY9" fmla="*/ 33 h 6142577"/>
              <a:gd name="connsiteX10" fmla="*/ 310659 w 6857996"/>
              <a:gd name="connsiteY10" fmla="*/ 1067285 h 6142577"/>
              <a:gd name="connsiteX11" fmla="*/ 2 w 6857996"/>
              <a:gd name="connsiteY11" fmla="*/ 1072307 h 6142577"/>
              <a:gd name="connsiteX12" fmla="*/ 2 w 6857996"/>
              <a:gd name="connsiteY12" fmla="*/ 2827344 h 614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6" h="6142577">
                <a:moveTo>
                  <a:pt x="0" y="2827344"/>
                </a:moveTo>
                <a:lnTo>
                  <a:pt x="0" y="5080510"/>
                </a:lnTo>
                <a:lnTo>
                  <a:pt x="3" y="5080510"/>
                </a:lnTo>
                <a:lnTo>
                  <a:pt x="3" y="6142577"/>
                </a:lnTo>
                <a:lnTo>
                  <a:pt x="6857996" y="6142577"/>
                </a:lnTo>
                <a:lnTo>
                  <a:pt x="6857996" y="3928749"/>
                </a:lnTo>
                <a:lnTo>
                  <a:pt x="6857996" y="2572597"/>
                </a:lnTo>
                <a:lnTo>
                  <a:pt x="6857996" y="307516"/>
                </a:lnTo>
                <a:lnTo>
                  <a:pt x="6550769" y="222609"/>
                </a:lnTo>
                <a:cubicBezTo>
                  <a:pt x="5946238" y="65902"/>
                  <a:pt x="5454822" y="1688"/>
                  <a:pt x="5031274" y="33"/>
                </a:cubicBezTo>
                <a:cubicBezTo>
                  <a:pt x="3337081" y="-6590"/>
                  <a:pt x="2728780" y="987729"/>
                  <a:pt x="310659" y="1067285"/>
                </a:cubicBezTo>
                <a:lnTo>
                  <a:pt x="2" y="1072307"/>
                </a:lnTo>
                <a:lnTo>
                  <a:pt x="2" y="2827344"/>
                </a:lnTo>
                <a:close/>
              </a:path>
            </a:pathLst>
          </a:custGeom>
          <a:solidFill>
            <a:srgbClr val="BCBCB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ACAC8F7F-D35D-4520-8F56-4EFA77C73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3" name="Straight Connector 12">
              <a:extLst>
                <a:ext uri="{FF2B5EF4-FFF2-40B4-BE49-F238E27FC236}">
                  <a16:creationId xmlns:a16="http://schemas.microsoft.com/office/drawing/2014/main" id="{E87C587A-B291-49B1-BE30-198570DDAC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B6C1D58-93FC-4B49-9F8B-2262E08DAA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965ED9-2FC3-4180-9CAC-D7DF1C7BEF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116CA23-FA2C-4A44-A67C-FC147A715D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2C391CF-E782-40EA-B1EB-05ADC774CC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B322665-68EB-45B5-A6DE-2869B30F1C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3B7FA59-83C4-4952-AF38-C1FC950E9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E5D6D3A-DE20-486C-BBBF-F9B0E4D8A8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B8B1D81-CEF1-437F-8252-036661CB5E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1B0312A-9358-4743-961A-6F77AEB5D9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C02485F-0EE1-4595-A972-16A13E9191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102D844-6E4F-483E-8E2E-9006EA1801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58766E6-D2D6-447C-B1DC-B7F7C381F1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9BBD00C-7AB2-445E-B7DA-98CC7CAF3D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D177E1C-6580-456C-AAAE-89D422A2C1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B85538F-9888-4E68-A9F3-DBB136C0FF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29B624F-F9D8-43BB-A468-08331D66CC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60E66F4-AE52-4D19-AF99-540F0CCFD7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CADC852-407F-4870-9F7B-A6004FE77C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E9CC738-B12D-4154-A4EA-81D4576BC1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2A84F5-CD6A-4287-A9C1-EED0E65CA9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3F4EFD5-6D1E-4865-83BA-0F116DF06F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0A8CE11-5C23-4CA3-8D8E-9E094566DBC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5D41DA6-2047-4BB5-8469-509E240E49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AACD460-E6E2-4C46-A780-095B52D1B2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B36364A-122E-43B1-B2B8-F00D83E5D6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99A63098-DBC2-4C59-9D33-809ECCA623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8F309E4-ACE9-4428-8DDA-20E0F1A1BC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39F177F-07E3-45BF-85B1-21E231DCCC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3EC3277-85FC-401E-80E3-B64B9808DE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42">
              <a:extLst>
                <a:ext uri="{FF2B5EF4-FFF2-40B4-BE49-F238E27FC236}">
                  <a16:creationId xmlns:a16="http://schemas.microsoft.com/office/drawing/2014/main" id="{59A24ED6-70A5-4DC0-A213-5385E58417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F64DF06C-113A-5368-1D8B-FF5422C82843}"/>
              </a:ext>
            </a:extLst>
          </p:cNvPr>
          <p:cNvSpPr>
            <a:spLocks noGrp="1"/>
          </p:cNvSpPr>
          <p:nvPr>
            <p:ph type="title"/>
          </p:nvPr>
        </p:nvSpPr>
        <p:spPr>
          <a:xfrm>
            <a:off x="691079" y="715925"/>
            <a:ext cx="3860398" cy="5447530"/>
          </a:xfrm>
        </p:spPr>
        <p:txBody>
          <a:bodyPr anchor="ctr">
            <a:normAutofit/>
          </a:bodyPr>
          <a:lstStyle/>
          <a:p>
            <a:r>
              <a:rPr lang="en-US" dirty="0"/>
              <a:t>Problem Statement</a:t>
            </a:r>
          </a:p>
        </p:txBody>
      </p:sp>
      <p:sp>
        <p:nvSpPr>
          <p:cNvPr id="45" name="Right Triangle 44">
            <a:extLst>
              <a:ext uri="{FF2B5EF4-FFF2-40B4-BE49-F238E27FC236}">
                <a16:creationId xmlns:a16="http://schemas.microsoft.com/office/drawing/2014/main" id="{69F0804E-F8DE-40E7-90F4-68B638136E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8924" y="3137678"/>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Content Placeholder 2">
            <a:extLst>
              <a:ext uri="{FF2B5EF4-FFF2-40B4-BE49-F238E27FC236}">
                <a16:creationId xmlns:a16="http://schemas.microsoft.com/office/drawing/2014/main" id="{9D23901C-54FC-363A-80C4-B6C2858ECCA0}"/>
              </a:ext>
            </a:extLst>
          </p:cNvPr>
          <p:cNvSpPr>
            <a:spLocks noGrp="1"/>
          </p:cNvSpPr>
          <p:nvPr>
            <p:ph idx="1"/>
          </p:nvPr>
        </p:nvSpPr>
        <p:spPr>
          <a:xfrm>
            <a:off x="6856140" y="713048"/>
            <a:ext cx="4644781" cy="5449532"/>
          </a:xfrm>
        </p:spPr>
        <p:txBody>
          <a:bodyPr vert="horz" lIns="91440" tIns="45720" rIns="91440" bIns="45720" rtlCol="0" anchor="ctr">
            <a:normAutofit/>
          </a:bodyPr>
          <a:lstStyle/>
          <a:p>
            <a:r>
              <a:rPr lang="en-US" dirty="0">
                <a:ea typeface="+mn-lt"/>
                <a:cs typeface="+mn-lt"/>
              </a:rPr>
              <a:t>Aim of this  project is to predict the certainty of a person to have this deadly disease based on various parameters such as age, gender, healthy habits, etc. so that this disease can be predicted before it becomes critical and be treated with normal measures and no lives are lost. </a:t>
            </a:r>
            <a:endParaRPr lang="en-US" dirty="0"/>
          </a:p>
          <a:p>
            <a:pPr>
              <a:buClr>
                <a:srgbClr val="7388B0"/>
              </a:buClr>
            </a:pPr>
            <a:r>
              <a:rPr lang="en-US" dirty="0">
                <a:ea typeface="+mn-lt"/>
                <a:cs typeface="+mn-lt"/>
              </a:rPr>
              <a:t>From the vast pool of machine learning algorithms, we chose few methods to predict accurately.</a:t>
            </a:r>
            <a:endParaRPr lang="en-US" dirty="0"/>
          </a:p>
          <a:p>
            <a:pPr>
              <a:buClr>
                <a:srgbClr val="7388B0"/>
              </a:buClr>
            </a:pPr>
            <a:endParaRPr lang="en-US" dirty="0"/>
          </a:p>
        </p:txBody>
      </p:sp>
      <p:pic>
        <p:nvPicPr>
          <p:cNvPr id="3" name="Recorded Sound">
            <a:hlinkClick r:id="" action="ppaction://media"/>
            <a:extLst>
              <a:ext uri="{FF2B5EF4-FFF2-40B4-BE49-F238E27FC236}">
                <a16:creationId xmlns:a16="http://schemas.microsoft.com/office/drawing/2014/main" id="{AD960CA7-424B-97F6-652B-D841CCCC431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2603" y="5966132"/>
            <a:ext cx="487363" cy="487363"/>
          </a:xfrm>
          <a:prstGeom prst="rect">
            <a:avLst/>
          </a:prstGeom>
        </p:spPr>
      </p:pic>
    </p:spTree>
    <p:extLst>
      <p:ext uri="{BB962C8B-B14F-4D97-AF65-F5344CB8AC3E}">
        <p14:creationId xmlns:p14="http://schemas.microsoft.com/office/powerpoint/2010/main" val="751833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90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4D45BF-E397-40C0-AFE3-A4149E60E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086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1" name="Group 10">
            <a:extLst>
              <a:ext uri="{FF2B5EF4-FFF2-40B4-BE49-F238E27FC236}">
                <a16:creationId xmlns:a16="http://schemas.microsoft.com/office/drawing/2014/main" id="{35F4CD44-7930-4EB8-9A74-8D2F9E6369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2" name="Straight Connector 11">
              <a:extLst>
                <a:ext uri="{FF2B5EF4-FFF2-40B4-BE49-F238E27FC236}">
                  <a16:creationId xmlns:a16="http://schemas.microsoft.com/office/drawing/2014/main" id="{6F1268F0-44F7-4AC9-A3E6-9527C22F30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80B23C-29A4-4D11-8671-EE46FECE7C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C2CF28E-44F6-4983-9729-A705B8709B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B11666B-80E2-4F7D-9613-17A65CBC17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ABFAC7C-C1E8-4988-864D-3B05D300672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2EE5A4C-9245-46EB-B145-8FDFBE6E1A4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BFEDEDB-B657-4E62-9962-28BF541220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65EFAA5-5243-4FE8-819B-80D4995BB7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F92E633-809E-4E07-965A-F2F9EDCF7F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0DE1690-3F94-4C79-9357-6653BEEF12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529D5DF-1A9E-4690-B016-03FB1E72DC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6F8E2D2-E88C-4F73-A660-D2B76298CC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37BF3BB-FE7A-410E-AA57-73485A775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EC5EB5-F6E1-441C-AB44-799A5DF1B7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D6F199F-9E76-4C7E-9DF6-20EE550DFE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91704E7-976B-4FE0-9381-8EB7818E70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75603A9-61D4-4172-AF77-7A7CE408A7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73C1AA7-2357-41A1-A057-FA2D44DADA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0024205-8F58-4C8D-BE50-35E40091BC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737BEEA-3398-4C1B-AB48-E7173325C0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5EE29AB-4E85-418B-A6D3-3E7B401855D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DE2BEB-6A23-4DFC-9A4E-E44F3CA9FF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ECE8D73-51C6-4818-8BD9-9202BBA0836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EA7AA7F-CD9D-4820-B463-7B9CFEC8EC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1618CA6-513B-458C-89C1-1FE15F1F43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5BACA43-902B-4444-95CB-5165D5483F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8A07376-1103-43DD-A6D6-D7BAF6F005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FCEA8A1-BC0E-4221-B9E5-3D3C7BA261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55D27E5-DFE1-4EE8-B982-0A39223598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FD07B27-85E5-4F3B-B432-CDBDC0F6E63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B78179E-DE7D-4A30-9BDC-05D7AE21762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4" name="Right Triangle 43">
            <a:extLst>
              <a:ext uri="{FF2B5EF4-FFF2-40B4-BE49-F238E27FC236}">
                <a16:creationId xmlns:a16="http://schemas.microsoft.com/office/drawing/2014/main" id="{07E3C0EF-2D2A-42BA-B4E2-76E2B1FC52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3" y="3153945"/>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8A2B77EA-4295-FA7D-822B-6F91874C0541}"/>
              </a:ext>
            </a:extLst>
          </p:cNvPr>
          <p:cNvSpPr>
            <a:spLocks noGrp="1"/>
          </p:cNvSpPr>
          <p:nvPr>
            <p:ph type="title"/>
          </p:nvPr>
        </p:nvSpPr>
        <p:spPr>
          <a:xfrm>
            <a:off x="691079" y="725950"/>
            <a:ext cx="3428812" cy="5436630"/>
          </a:xfrm>
        </p:spPr>
        <p:txBody>
          <a:bodyPr anchor="ctr">
            <a:normAutofit/>
          </a:bodyPr>
          <a:lstStyle/>
          <a:p>
            <a:r>
              <a:rPr lang="en-US" dirty="0"/>
              <a:t>Risk factors for Stroke</a:t>
            </a:r>
          </a:p>
        </p:txBody>
      </p:sp>
      <p:graphicFrame>
        <p:nvGraphicFramePr>
          <p:cNvPr id="5" name="Content Placeholder 2">
            <a:extLst>
              <a:ext uri="{FF2B5EF4-FFF2-40B4-BE49-F238E27FC236}">
                <a16:creationId xmlns:a16="http://schemas.microsoft.com/office/drawing/2014/main" id="{FB95A1CB-1BA7-E355-CF73-1ACBE42A495D}"/>
              </a:ext>
            </a:extLst>
          </p:cNvPr>
          <p:cNvGraphicFramePr>
            <a:graphicFrameLocks noGrp="1"/>
          </p:cNvGraphicFramePr>
          <p:nvPr>
            <p:ph idx="1"/>
            <p:extLst>
              <p:ext uri="{D42A27DB-BD31-4B8C-83A1-F6EECF244321}">
                <p14:modId xmlns:p14="http://schemas.microsoft.com/office/powerpoint/2010/main" val="4019508538"/>
              </p:ext>
            </p:extLst>
          </p:nvPr>
        </p:nvGraphicFramePr>
        <p:xfrm>
          <a:off x="5103282" y="170170"/>
          <a:ext cx="6879517" cy="597323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Recorded Sound">
            <a:hlinkClick r:id="" action="ppaction://media"/>
            <a:extLst>
              <a:ext uri="{FF2B5EF4-FFF2-40B4-BE49-F238E27FC236}">
                <a16:creationId xmlns:a16="http://schemas.microsoft.com/office/drawing/2014/main" id="{DC6B5AB2-F137-F247-B6EA-8645EA5738B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98550" y="6067971"/>
            <a:ext cx="487363" cy="487363"/>
          </a:xfrm>
          <a:prstGeom prst="rect">
            <a:avLst/>
          </a:prstGeom>
        </p:spPr>
      </p:pic>
    </p:spTree>
    <p:extLst>
      <p:ext uri="{BB962C8B-B14F-4D97-AF65-F5344CB8AC3E}">
        <p14:creationId xmlns:p14="http://schemas.microsoft.com/office/powerpoint/2010/main" val="1857120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62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1" name="Straight Connector 10">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Right Triangle 42">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45" name="Rectangle 44">
            <a:extLst>
              <a:ext uri="{FF2B5EF4-FFF2-40B4-BE49-F238E27FC236}">
                <a16:creationId xmlns:a16="http://schemas.microsoft.com/office/drawing/2014/main" id="{13B6DAC6-0186-4D62-AD69-90B9C0411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47" name="Group 46">
            <a:extLst>
              <a:ext uri="{FF2B5EF4-FFF2-40B4-BE49-F238E27FC236}">
                <a16:creationId xmlns:a16="http://schemas.microsoft.com/office/drawing/2014/main" id="{06222836-EDA3-4230-9DAC-ED116DCB5E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48" name="Straight Connector 47">
              <a:extLst>
                <a:ext uri="{FF2B5EF4-FFF2-40B4-BE49-F238E27FC236}">
                  <a16:creationId xmlns:a16="http://schemas.microsoft.com/office/drawing/2014/main" id="{8A345135-0A54-4744-92A7-4A008D25E4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3731570-8EB2-4A06-803A-52C4280E492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3BB6D80-519A-4BA2-AF1A-7ED78E87524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2F88C35-D28D-44FE-AC35-939BB17B3DB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3DCA0562-C5EA-4F6E-836A-B42675B631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75BFD87-D844-4D54-82EE-0FCA17930A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14E1AF07-0225-45CC-B2D1-4F65D60519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F040857E-6A4A-4377-A884-76097516C8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99F8870-2B5D-4D35-8E5E-6FFBC85C7E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6FB0504A-C469-4B6D-8C1A-FFB002BD53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B42A07F-4188-409B-9289-E285B7EE6C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D6ABE05-0EC9-464B-89E9-3BC7A89FA93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8D805D00-7C89-42D8-B064-1F729C63E63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017D292-F986-4503-BF76-4A2411B845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FE9223D-F7ED-43E1-955A-3F3B28617F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7803FBB-A4C0-4AE0-A2D6-29021EBFCD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37EB43B-DE93-4BC3-9D6A-4888521D41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D549063-5CF9-411C-AB9D-CD7B687482D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E59B4A1-9D41-4E00-BA2A-769FD2D194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8C8D81C-5882-4974-9714-FC00978EC3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409B1539-2111-41F8-8BAA-954EFBCFE7F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95B0E3ED-8DE6-40C2-821A-0DC995DF07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1D0B86D-8D94-48FF-9571-AAB71170722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13D501DC-25BA-41D8-8B7F-DA488A3BAC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3E8B16DB-7C8E-44FD-BDCF-809019BEF9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75DDD5CE-2000-4D59-98B8-B5DF55638B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4A03A664-496B-4A9D-AED7-ED54092253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59656DC-5901-447B-AB68-34B325CC4E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1E5409AA-E13F-4069-9A83-065811698C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A4B8594-E276-4A82-8CBB-2101035085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A49AB50F-FD66-4545-BFC8-3E8589359E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0" name="Right Triangle 79">
            <a:extLst>
              <a:ext uri="{FF2B5EF4-FFF2-40B4-BE49-F238E27FC236}">
                <a16:creationId xmlns:a16="http://schemas.microsoft.com/office/drawing/2014/main" id="{B2145925-93A7-43A2-9666-BD9E782B2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2059091"/>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82CB1146-DC8E-A90C-3478-742E57AF5A83}"/>
              </a:ext>
            </a:extLst>
          </p:cNvPr>
          <p:cNvSpPr>
            <a:spLocks noGrp="1"/>
          </p:cNvSpPr>
          <p:nvPr>
            <p:ph type="title"/>
          </p:nvPr>
        </p:nvSpPr>
        <p:spPr>
          <a:xfrm>
            <a:off x="691078" y="1010149"/>
            <a:ext cx="5838983" cy="2418845"/>
          </a:xfrm>
        </p:spPr>
        <p:txBody>
          <a:bodyPr vert="horz" lIns="91440" tIns="45720" rIns="91440" bIns="45720" rtlCol="0" anchor="ctr">
            <a:normAutofit/>
          </a:bodyPr>
          <a:lstStyle/>
          <a:p>
            <a:r>
              <a:rPr lang="en-US" sz="5400"/>
              <a:t>Dataset</a:t>
            </a:r>
          </a:p>
        </p:txBody>
      </p:sp>
      <p:pic>
        <p:nvPicPr>
          <p:cNvPr id="4" name="Picture 4">
            <a:extLst>
              <a:ext uri="{FF2B5EF4-FFF2-40B4-BE49-F238E27FC236}">
                <a16:creationId xmlns:a16="http://schemas.microsoft.com/office/drawing/2014/main" id="{F5EEE4D7-594E-0697-B5C8-C6AB83B1965E}"/>
              </a:ext>
            </a:extLst>
          </p:cNvPr>
          <p:cNvPicPr>
            <a:picLocks noGrp="1" noChangeAspect="1"/>
          </p:cNvPicPr>
          <p:nvPr>
            <p:ph idx="1"/>
          </p:nvPr>
        </p:nvPicPr>
        <p:blipFill>
          <a:blip r:embed="rId4"/>
          <a:stretch>
            <a:fillRect/>
          </a:stretch>
        </p:blipFill>
        <p:spPr>
          <a:xfrm>
            <a:off x="6872629" y="714592"/>
            <a:ext cx="4154920" cy="2912697"/>
          </a:xfrm>
          <a:prstGeom prst="rect">
            <a:avLst/>
          </a:prstGeom>
        </p:spPr>
      </p:pic>
      <p:pic>
        <p:nvPicPr>
          <p:cNvPr id="5" name="Picture 5" descr="Table&#10;&#10;Description automatically generated">
            <a:extLst>
              <a:ext uri="{FF2B5EF4-FFF2-40B4-BE49-F238E27FC236}">
                <a16:creationId xmlns:a16="http://schemas.microsoft.com/office/drawing/2014/main" id="{2DF571F5-3D47-E7BC-E7AF-B04EDA0C7908}"/>
              </a:ext>
            </a:extLst>
          </p:cNvPr>
          <p:cNvPicPr>
            <a:picLocks noChangeAspect="1"/>
          </p:cNvPicPr>
          <p:nvPr/>
        </p:nvPicPr>
        <p:blipFill>
          <a:blip r:embed="rId5"/>
          <a:stretch>
            <a:fillRect/>
          </a:stretch>
        </p:blipFill>
        <p:spPr>
          <a:xfrm>
            <a:off x="6752281" y="4183204"/>
            <a:ext cx="4836776" cy="1254917"/>
          </a:xfrm>
          <a:prstGeom prst="rect">
            <a:avLst/>
          </a:prstGeom>
        </p:spPr>
      </p:pic>
      <p:pic>
        <p:nvPicPr>
          <p:cNvPr id="3" name="Recorded Sound">
            <a:hlinkClick r:id="" action="ppaction://media"/>
            <a:extLst>
              <a:ext uri="{FF2B5EF4-FFF2-40B4-BE49-F238E27FC236}">
                <a16:creationId xmlns:a16="http://schemas.microsoft.com/office/drawing/2014/main" id="{B83B90E4-976B-218E-6437-41D7FB9C6FF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07559" y="6019690"/>
            <a:ext cx="487363" cy="487363"/>
          </a:xfrm>
          <a:prstGeom prst="rect">
            <a:avLst/>
          </a:prstGeom>
        </p:spPr>
      </p:pic>
    </p:spTree>
    <p:extLst>
      <p:ext uri="{BB962C8B-B14F-4D97-AF65-F5344CB8AC3E}">
        <p14:creationId xmlns:p14="http://schemas.microsoft.com/office/powerpoint/2010/main" val="1687513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1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7C3C2D0-A48F-4A6F-9C7D-888E9DFE64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useBgFill="1">
        <p:nvSpPr>
          <p:cNvPr id="10" name="Freeform: Shape 9">
            <a:extLst>
              <a:ext uri="{FF2B5EF4-FFF2-40B4-BE49-F238E27FC236}">
                <a16:creationId xmlns:a16="http://schemas.microsoft.com/office/drawing/2014/main" id="{A522AC37-2BE3-4ECF-A007-1DE6CB354F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94387" y="266591"/>
            <a:ext cx="6857996" cy="6324809"/>
          </a:xfrm>
          <a:custGeom>
            <a:avLst/>
            <a:gdLst>
              <a:gd name="connsiteX0" fmla="*/ 0 w 6857996"/>
              <a:gd name="connsiteY0" fmla="*/ 2827344 h 6142577"/>
              <a:gd name="connsiteX1" fmla="*/ 0 w 6857996"/>
              <a:gd name="connsiteY1" fmla="*/ 5080510 h 6142577"/>
              <a:gd name="connsiteX2" fmla="*/ 3 w 6857996"/>
              <a:gd name="connsiteY2" fmla="*/ 5080510 h 6142577"/>
              <a:gd name="connsiteX3" fmla="*/ 3 w 6857996"/>
              <a:gd name="connsiteY3" fmla="*/ 6142577 h 6142577"/>
              <a:gd name="connsiteX4" fmla="*/ 6857996 w 6857996"/>
              <a:gd name="connsiteY4" fmla="*/ 6142577 h 6142577"/>
              <a:gd name="connsiteX5" fmla="*/ 6857996 w 6857996"/>
              <a:gd name="connsiteY5" fmla="*/ 3928749 h 6142577"/>
              <a:gd name="connsiteX6" fmla="*/ 6857996 w 6857996"/>
              <a:gd name="connsiteY6" fmla="*/ 2572597 h 6142577"/>
              <a:gd name="connsiteX7" fmla="*/ 6857996 w 6857996"/>
              <a:gd name="connsiteY7" fmla="*/ 307516 h 6142577"/>
              <a:gd name="connsiteX8" fmla="*/ 6550769 w 6857996"/>
              <a:gd name="connsiteY8" fmla="*/ 222609 h 6142577"/>
              <a:gd name="connsiteX9" fmla="*/ 5031274 w 6857996"/>
              <a:gd name="connsiteY9" fmla="*/ 33 h 6142577"/>
              <a:gd name="connsiteX10" fmla="*/ 310659 w 6857996"/>
              <a:gd name="connsiteY10" fmla="*/ 1067285 h 6142577"/>
              <a:gd name="connsiteX11" fmla="*/ 2 w 6857996"/>
              <a:gd name="connsiteY11" fmla="*/ 1072307 h 6142577"/>
              <a:gd name="connsiteX12" fmla="*/ 2 w 6857996"/>
              <a:gd name="connsiteY12" fmla="*/ 2827344 h 614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6" h="6142577">
                <a:moveTo>
                  <a:pt x="0" y="2827344"/>
                </a:moveTo>
                <a:lnTo>
                  <a:pt x="0" y="5080510"/>
                </a:lnTo>
                <a:lnTo>
                  <a:pt x="3" y="5080510"/>
                </a:lnTo>
                <a:lnTo>
                  <a:pt x="3" y="6142577"/>
                </a:lnTo>
                <a:lnTo>
                  <a:pt x="6857996" y="6142577"/>
                </a:lnTo>
                <a:lnTo>
                  <a:pt x="6857996" y="3928749"/>
                </a:lnTo>
                <a:lnTo>
                  <a:pt x="6857996" y="2572597"/>
                </a:lnTo>
                <a:lnTo>
                  <a:pt x="6857996" y="307516"/>
                </a:lnTo>
                <a:lnTo>
                  <a:pt x="6550769" y="222609"/>
                </a:lnTo>
                <a:cubicBezTo>
                  <a:pt x="5946238" y="65902"/>
                  <a:pt x="5454822" y="1688"/>
                  <a:pt x="5031274" y="33"/>
                </a:cubicBezTo>
                <a:cubicBezTo>
                  <a:pt x="3337081" y="-6590"/>
                  <a:pt x="2728780" y="987729"/>
                  <a:pt x="310659" y="1067285"/>
                </a:cubicBezTo>
                <a:lnTo>
                  <a:pt x="2" y="1072307"/>
                </a:lnTo>
                <a:lnTo>
                  <a:pt x="2" y="2827344"/>
                </a:lnTo>
                <a:close/>
              </a:path>
            </a:pathLst>
          </a:custGeom>
          <a:solidFill>
            <a:srgbClr val="BCBCB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ACAC8F7F-D35D-4520-8F56-4EFA77C73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3" name="Straight Connector 12">
              <a:extLst>
                <a:ext uri="{FF2B5EF4-FFF2-40B4-BE49-F238E27FC236}">
                  <a16:creationId xmlns:a16="http://schemas.microsoft.com/office/drawing/2014/main" id="{E87C587A-B291-49B1-BE30-198570DDAC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B6C1D58-93FC-4B49-9F8B-2262E08DAA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965ED9-2FC3-4180-9CAC-D7DF1C7BEF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116CA23-FA2C-4A44-A67C-FC147A715D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2C391CF-E782-40EA-B1EB-05ADC774CC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B322665-68EB-45B5-A6DE-2869B30F1C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3B7FA59-83C4-4952-AF38-C1FC950E9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E5D6D3A-DE20-486C-BBBF-F9B0E4D8A8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B8B1D81-CEF1-437F-8252-036661CB5E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1B0312A-9358-4743-961A-6F77AEB5D9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C02485F-0EE1-4595-A972-16A13E9191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102D844-6E4F-483E-8E2E-9006EA1801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58766E6-D2D6-447C-B1DC-B7F7C381F1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9BBD00C-7AB2-445E-B7DA-98CC7CAF3D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D177E1C-6580-456C-AAAE-89D422A2C1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B85538F-9888-4E68-A9F3-DBB136C0FF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29B624F-F9D8-43BB-A468-08331D66CC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60E66F4-AE52-4D19-AF99-540F0CCFD7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CADC852-407F-4870-9F7B-A6004FE77C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E9CC738-B12D-4154-A4EA-81D4576BC1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2A84F5-CD6A-4287-A9C1-EED0E65CA9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3F4EFD5-6D1E-4865-83BA-0F116DF06F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0A8CE11-5C23-4CA3-8D8E-9E094566DBC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5D41DA6-2047-4BB5-8469-509E240E49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AACD460-E6E2-4C46-A780-095B52D1B2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B36364A-122E-43B1-B2B8-F00D83E5D6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99A63098-DBC2-4C59-9D33-809ECCA623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8F309E4-ACE9-4428-8DDA-20E0F1A1BC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39F177F-07E3-45BF-85B1-21E231DCCC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3EC3277-85FC-401E-80E3-B64B9808DE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9A24ED6-70A5-4DC0-A213-5385E58417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A7FF526E-B1F0-A683-17EA-2E26EBBCA939}"/>
              </a:ext>
            </a:extLst>
          </p:cNvPr>
          <p:cNvSpPr>
            <a:spLocks noGrp="1"/>
          </p:cNvSpPr>
          <p:nvPr>
            <p:ph type="title"/>
          </p:nvPr>
        </p:nvSpPr>
        <p:spPr>
          <a:xfrm>
            <a:off x="691079" y="725951"/>
            <a:ext cx="4923187" cy="5417452"/>
          </a:xfrm>
        </p:spPr>
        <p:txBody>
          <a:bodyPr anchor="ctr">
            <a:normAutofit/>
          </a:bodyPr>
          <a:lstStyle/>
          <a:p>
            <a:r>
              <a:rPr lang="en-US" dirty="0"/>
              <a:t>Methods</a:t>
            </a:r>
          </a:p>
        </p:txBody>
      </p:sp>
      <p:sp>
        <p:nvSpPr>
          <p:cNvPr id="45" name="Right Triangle 44">
            <a:extLst>
              <a:ext uri="{FF2B5EF4-FFF2-40B4-BE49-F238E27FC236}">
                <a16:creationId xmlns:a16="http://schemas.microsoft.com/office/drawing/2014/main" id="{69F0804E-F8DE-40E7-90F4-68B638136E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8924" y="3137678"/>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Content Placeholder 2">
            <a:extLst>
              <a:ext uri="{FF2B5EF4-FFF2-40B4-BE49-F238E27FC236}">
                <a16:creationId xmlns:a16="http://schemas.microsoft.com/office/drawing/2014/main" id="{B92AAB9E-BE1A-038C-6A4D-F2A33D326087}"/>
              </a:ext>
            </a:extLst>
          </p:cNvPr>
          <p:cNvSpPr>
            <a:spLocks noGrp="1"/>
          </p:cNvSpPr>
          <p:nvPr>
            <p:ph idx="1"/>
          </p:nvPr>
        </p:nvSpPr>
        <p:spPr>
          <a:xfrm>
            <a:off x="7086745" y="713048"/>
            <a:ext cx="4414176" cy="5449532"/>
          </a:xfrm>
        </p:spPr>
        <p:txBody>
          <a:bodyPr vert="horz" lIns="91440" tIns="45720" rIns="91440" bIns="45720" rtlCol="0" anchor="ctr">
            <a:normAutofit/>
          </a:bodyPr>
          <a:lstStyle/>
          <a:p>
            <a:r>
              <a:rPr lang="en-US" dirty="0">
                <a:ea typeface="+mn-lt"/>
                <a:cs typeface="+mn-lt"/>
              </a:rPr>
              <a:t>K- Nearest Neighbor (K-NN)</a:t>
            </a:r>
            <a:endParaRPr lang="en-US" dirty="0"/>
          </a:p>
          <a:p>
            <a:pPr>
              <a:buClr>
                <a:srgbClr val="7388B0"/>
              </a:buClr>
            </a:pPr>
            <a:r>
              <a:rPr lang="en-US" dirty="0">
                <a:ea typeface="+mn-lt"/>
                <a:cs typeface="+mn-lt"/>
              </a:rPr>
              <a:t>Support Vector Machine (SVM)</a:t>
            </a:r>
            <a:endParaRPr lang="en-US" dirty="0"/>
          </a:p>
          <a:p>
            <a:pPr>
              <a:buClr>
                <a:srgbClr val="7388B0"/>
              </a:buClr>
            </a:pPr>
            <a:r>
              <a:rPr lang="en-US" dirty="0">
                <a:ea typeface="+mn-lt"/>
                <a:cs typeface="+mn-lt"/>
              </a:rPr>
              <a:t>Logistic Regression</a:t>
            </a:r>
            <a:endParaRPr lang="en-US" dirty="0"/>
          </a:p>
          <a:p>
            <a:pPr>
              <a:buClr>
                <a:srgbClr val="7388B0"/>
              </a:buClr>
            </a:pPr>
            <a:r>
              <a:rPr lang="en-US" dirty="0">
                <a:ea typeface="+mn-lt"/>
                <a:cs typeface="+mn-lt"/>
              </a:rPr>
              <a:t>Decision Tree</a:t>
            </a:r>
            <a:endParaRPr lang="en-US" dirty="0"/>
          </a:p>
          <a:p>
            <a:pPr>
              <a:buClr>
                <a:srgbClr val="7388B0"/>
              </a:buClr>
            </a:pPr>
            <a:r>
              <a:rPr lang="en-US" dirty="0">
                <a:ea typeface="+mn-lt"/>
                <a:cs typeface="+mn-lt"/>
              </a:rPr>
              <a:t>Random Forest</a:t>
            </a:r>
          </a:p>
          <a:p>
            <a:pPr>
              <a:buClr>
                <a:srgbClr val="7388B0"/>
              </a:buClr>
            </a:pPr>
            <a:r>
              <a:rPr lang="en-US" dirty="0">
                <a:ea typeface="+mn-lt"/>
                <a:cs typeface="+mn-lt"/>
              </a:rPr>
              <a:t>Gaussian NB</a:t>
            </a:r>
            <a:endParaRPr lang="en-US" dirty="0"/>
          </a:p>
          <a:p>
            <a:pPr>
              <a:buClr>
                <a:srgbClr val="7388B0"/>
              </a:buClr>
            </a:pPr>
            <a:r>
              <a:rPr lang="en-US" dirty="0">
                <a:ea typeface="+mn-lt"/>
                <a:cs typeface="+mn-lt"/>
              </a:rPr>
              <a:t>Bernoulli NB</a:t>
            </a:r>
            <a:endParaRPr lang="en-US" dirty="0"/>
          </a:p>
          <a:p>
            <a:pPr>
              <a:buClr>
                <a:srgbClr val="7388B0"/>
              </a:buClr>
            </a:pPr>
            <a:endParaRPr lang="en-US" dirty="0"/>
          </a:p>
        </p:txBody>
      </p:sp>
      <p:pic>
        <p:nvPicPr>
          <p:cNvPr id="4" name="Recorded Sound">
            <a:hlinkClick r:id="" action="ppaction://media"/>
            <a:extLst>
              <a:ext uri="{FF2B5EF4-FFF2-40B4-BE49-F238E27FC236}">
                <a16:creationId xmlns:a16="http://schemas.microsoft.com/office/drawing/2014/main" id="{D7E8470E-68A5-34A4-C30C-A24C78043A3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2125763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3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7C3C2D0-A48F-4A6F-9C7D-888E9DFE64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useBgFill="1">
        <p:nvSpPr>
          <p:cNvPr id="10" name="Freeform: Shape 9">
            <a:extLst>
              <a:ext uri="{FF2B5EF4-FFF2-40B4-BE49-F238E27FC236}">
                <a16:creationId xmlns:a16="http://schemas.microsoft.com/office/drawing/2014/main" id="{A522AC37-2BE3-4ECF-A007-1DE6CB354F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94387" y="266591"/>
            <a:ext cx="6857996" cy="6324809"/>
          </a:xfrm>
          <a:custGeom>
            <a:avLst/>
            <a:gdLst>
              <a:gd name="connsiteX0" fmla="*/ 0 w 6857996"/>
              <a:gd name="connsiteY0" fmla="*/ 2827344 h 6142577"/>
              <a:gd name="connsiteX1" fmla="*/ 0 w 6857996"/>
              <a:gd name="connsiteY1" fmla="*/ 5080510 h 6142577"/>
              <a:gd name="connsiteX2" fmla="*/ 3 w 6857996"/>
              <a:gd name="connsiteY2" fmla="*/ 5080510 h 6142577"/>
              <a:gd name="connsiteX3" fmla="*/ 3 w 6857996"/>
              <a:gd name="connsiteY3" fmla="*/ 6142577 h 6142577"/>
              <a:gd name="connsiteX4" fmla="*/ 6857996 w 6857996"/>
              <a:gd name="connsiteY4" fmla="*/ 6142577 h 6142577"/>
              <a:gd name="connsiteX5" fmla="*/ 6857996 w 6857996"/>
              <a:gd name="connsiteY5" fmla="*/ 3928749 h 6142577"/>
              <a:gd name="connsiteX6" fmla="*/ 6857996 w 6857996"/>
              <a:gd name="connsiteY6" fmla="*/ 2572597 h 6142577"/>
              <a:gd name="connsiteX7" fmla="*/ 6857996 w 6857996"/>
              <a:gd name="connsiteY7" fmla="*/ 307516 h 6142577"/>
              <a:gd name="connsiteX8" fmla="*/ 6550769 w 6857996"/>
              <a:gd name="connsiteY8" fmla="*/ 222609 h 6142577"/>
              <a:gd name="connsiteX9" fmla="*/ 5031274 w 6857996"/>
              <a:gd name="connsiteY9" fmla="*/ 33 h 6142577"/>
              <a:gd name="connsiteX10" fmla="*/ 310659 w 6857996"/>
              <a:gd name="connsiteY10" fmla="*/ 1067285 h 6142577"/>
              <a:gd name="connsiteX11" fmla="*/ 2 w 6857996"/>
              <a:gd name="connsiteY11" fmla="*/ 1072307 h 6142577"/>
              <a:gd name="connsiteX12" fmla="*/ 2 w 6857996"/>
              <a:gd name="connsiteY12" fmla="*/ 2827344 h 614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6" h="6142577">
                <a:moveTo>
                  <a:pt x="0" y="2827344"/>
                </a:moveTo>
                <a:lnTo>
                  <a:pt x="0" y="5080510"/>
                </a:lnTo>
                <a:lnTo>
                  <a:pt x="3" y="5080510"/>
                </a:lnTo>
                <a:lnTo>
                  <a:pt x="3" y="6142577"/>
                </a:lnTo>
                <a:lnTo>
                  <a:pt x="6857996" y="6142577"/>
                </a:lnTo>
                <a:lnTo>
                  <a:pt x="6857996" y="3928749"/>
                </a:lnTo>
                <a:lnTo>
                  <a:pt x="6857996" y="2572597"/>
                </a:lnTo>
                <a:lnTo>
                  <a:pt x="6857996" y="307516"/>
                </a:lnTo>
                <a:lnTo>
                  <a:pt x="6550769" y="222609"/>
                </a:lnTo>
                <a:cubicBezTo>
                  <a:pt x="5946238" y="65902"/>
                  <a:pt x="5454822" y="1688"/>
                  <a:pt x="5031274" y="33"/>
                </a:cubicBezTo>
                <a:cubicBezTo>
                  <a:pt x="3337081" y="-6590"/>
                  <a:pt x="2728780" y="987729"/>
                  <a:pt x="310659" y="1067285"/>
                </a:cubicBezTo>
                <a:lnTo>
                  <a:pt x="2" y="1072307"/>
                </a:lnTo>
                <a:lnTo>
                  <a:pt x="2" y="2827344"/>
                </a:lnTo>
                <a:close/>
              </a:path>
            </a:pathLst>
          </a:custGeom>
          <a:solidFill>
            <a:srgbClr val="BCBCB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ACAC8F7F-D35D-4520-8F56-4EFA77C73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3" name="Straight Connector 12">
              <a:extLst>
                <a:ext uri="{FF2B5EF4-FFF2-40B4-BE49-F238E27FC236}">
                  <a16:creationId xmlns:a16="http://schemas.microsoft.com/office/drawing/2014/main" id="{E87C587A-B291-49B1-BE30-198570DDAC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B6C1D58-93FC-4B49-9F8B-2262E08DAA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965ED9-2FC3-4180-9CAC-D7DF1C7BEF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116CA23-FA2C-4A44-A67C-FC147A715D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2C391CF-E782-40EA-B1EB-05ADC774CC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B322665-68EB-45B5-A6DE-2869B30F1C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3B7FA59-83C4-4952-AF38-C1FC950E9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E5D6D3A-DE20-486C-BBBF-F9B0E4D8A8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B8B1D81-CEF1-437F-8252-036661CB5E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1B0312A-9358-4743-961A-6F77AEB5D9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C02485F-0EE1-4595-A972-16A13E9191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102D844-6E4F-483E-8E2E-9006EA1801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58766E6-D2D6-447C-B1DC-B7F7C381F1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9BBD00C-7AB2-445E-B7DA-98CC7CAF3D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D177E1C-6580-456C-AAAE-89D422A2C1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B85538F-9888-4E68-A9F3-DBB136C0FF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29B624F-F9D8-43BB-A468-08331D66CC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60E66F4-AE52-4D19-AF99-540F0CCFD7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CADC852-407F-4870-9F7B-A6004FE77C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E9CC738-B12D-4154-A4EA-81D4576BC1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2A84F5-CD6A-4287-A9C1-EED0E65CA9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3F4EFD5-6D1E-4865-83BA-0F116DF06F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0A8CE11-5C23-4CA3-8D8E-9E094566DBC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5D41DA6-2047-4BB5-8469-509E240E49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AACD460-E6E2-4C46-A780-095B52D1B2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B36364A-122E-43B1-B2B8-F00D83E5D6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99A63098-DBC2-4C59-9D33-809ECCA623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8F309E4-ACE9-4428-8DDA-20E0F1A1BC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39F177F-07E3-45BF-85B1-21E231DCCC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3EC3277-85FC-401E-80E3-B64B9808DE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9A24ED6-70A5-4DC0-A213-5385E58417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0ED7C605-BF7C-4611-9B3D-6CE0A57CA78F}"/>
              </a:ext>
            </a:extLst>
          </p:cNvPr>
          <p:cNvSpPr>
            <a:spLocks noGrp="1"/>
          </p:cNvSpPr>
          <p:nvPr>
            <p:ph type="title"/>
          </p:nvPr>
        </p:nvSpPr>
        <p:spPr>
          <a:xfrm>
            <a:off x="691079" y="725951"/>
            <a:ext cx="4923187" cy="5417452"/>
          </a:xfrm>
        </p:spPr>
        <p:txBody>
          <a:bodyPr anchor="ctr">
            <a:normAutofit/>
          </a:bodyPr>
          <a:lstStyle/>
          <a:p>
            <a:r>
              <a:rPr lang="en-US" dirty="0"/>
              <a:t>EDA Summary</a:t>
            </a:r>
          </a:p>
        </p:txBody>
      </p:sp>
      <p:sp>
        <p:nvSpPr>
          <p:cNvPr id="45" name="Right Triangle 44">
            <a:extLst>
              <a:ext uri="{FF2B5EF4-FFF2-40B4-BE49-F238E27FC236}">
                <a16:creationId xmlns:a16="http://schemas.microsoft.com/office/drawing/2014/main" id="{69F0804E-F8DE-40E7-90F4-68B638136E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8924" y="3137678"/>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Content Placeholder 2">
            <a:extLst>
              <a:ext uri="{FF2B5EF4-FFF2-40B4-BE49-F238E27FC236}">
                <a16:creationId xmlns:a16="http://schemas.microsoft.com/office/drawing/2014/main" id="{EB64506A-A9D7-86E0-1476-9F0C1861636B}"/>
              </a:ext>
            </a:extLst>
          </p:cNvPr>
          <p:cNvSpPr>
            <a:spLocks noGrp="1"/>
          </p:cNvSpPr>
          <p:nvPr>
            <p:ph idx="1"/>
          </p:nvPr>
        </p:nvSpPr>
        <p:spPr>
          <a:xfrm>
            <a:off x="7086745" y="713048"/>
            <a:ext cx="4414176" cy="5449532"/>
          </a:xfrm>
        </p:spPr>
        <p:txBody>
          <a:bodyPr vert="horz" lIns="91440" tIns="45720" rIns="91440" bIns="45720" rtlCol="0" anchor="ctr">
            <a:normAutofit/>
          </a:bodyPr>
          <a:lstStyle/>
          <a:p>
            <a:pPr>
              <a:lnSpc>
                <a:spcPct val="100000"/>
              </a:lnSpc>
            </a:pPr>
            <a:r>
              <a:rPr lang="en-US" sz="1100" b="1" dirty="0">
                <a:ea typeface="+mn-lt"/>
                <a:cs typeface="+mn-lt"/>
              </a:rPr>
              <a:t>Patterns and correlation conclusion:</a:t>
            </a:r>
            <a:endParaRPr lang="en-US" sz="1100" dirty="0"/>
          </a:p>
          <a:p>
            <a:pPr>
              <a:lnSpc>
                <a:spcPct val="100000"/>
              </a:lnSpc>
              <a:buClr>
                <a:srgbClr val="7388B0"/>
              </a:buClr>
            </a:pPr>
            <a:r>
              <a:rPr lang="en-US" sz="1100" b="1" dirty="0">
                <a:ea typeface="+mn-lt"/>
                <a:cs typeface="+mn-lt"/>
              </a:rPr>
              <a:t>Attributes that have main correlations with stroke (&gt;0.10):</a:t>
            </a:r>
            <a:endParaRPr lang="en-US" sz="1100" dirty="0"/>
          </a:p>
          <a:p>
            <a:pPr lvl="1">
              <a:lnSpc>
                <a:spcPct val="100000"/>
              </a:lnSpc>
              <a:buClr>
                <a:srgbClr val="7388B0"/>
              </a:buClr>
            </a:pPr>
            <a:r>
              <a:rPr lang="en-US" sz="1100" dirty="0">
                <a:ea typeface="+mn-lt"/>
                <a:cs typeface="+mn-lt"/>
              </a:rPr>
              <a:t>age</a:t>
            </a:r>
          </a:p>
          <a:p>
            <a:pPr lvl="1">
              <a:lnSpc>
                <a:spcPct val="100000"/>
              </a:lnSpc>
              <a:buClr>
                <a:srgbClr val="7388B0"/>
              </a:buClr>
            </a:pPr>
            <a:r>
              <a:rPr lang="en-US" sz="1100" dirty="0">
                <a:ea typeface="+mn-lt"/>
                <a:cs typeface="+mn-lt"/>
              </a:rPr>
              <a:t>avg glucose level</a:t>
            </a:r>
            <a:endParaRPr lang="en-US" sz="1100" dirty="0"/>
          </a:p>
          <a:p>
            <a:pPr lvl="1">
              <a:lnSpc>
                <a:spcPct val="100000"/>
              </a:lnSpc>
              <a:buClr>
                <a:srgbClr val="7388B0"/>
              </a:buClr>
            </a:pPr>
            <a:r>
              <a:rPr lang="en-US" sz="1100" dirty="0">
                <a:ea typeface="+mn-lt"/>
                <a:cs typeface="+mn-lt"/>
              </a:rPr>
              <a:t>hypertension</a:t>
            </a:r>
            <a:endParaRPr lang="en-US" sz="1100" dirty="0"/>
          </a:p>
          <a:p>
            <a:pPr lvl="1">
              <a:lnSpc>
                <a:spcPct val="100000"/>
              </a:lnSpc>
              <a:buClr>
                <a:srgbClr val="7388B0"/>
              </a:buClr>
            </a:pPr>
            <a:r>
              <a:rPr lang="en-US" sz="1100" dirty="0">
                <a:ea typeface="+mn-lt"/>
                <a:cs typeface="+mn-lt"/>
              </a:rPr>
              <a:t>heart disease background</a:t>
            </a:r>
            <a:endParaRPr lang="en-US" sz="1100" dirty="0"/>
          </a:p>
          <a:p>
            <a:pPr lvl="1">
              <a:lnSpc>
                <a:spcPct val="100000"/>
              </a:lnSpc>
              <a:buClr>
                <a:srgbClr val="7388B0"/>
              </a:buClr>
            </a:pPr>
            <a:r>
              <a:rPr lang="en-US" sz="1100" dirty="0">
                <a:ea typeface="+mn-lt"/>
                <a:cs typeface="+mn-lt"/>
              </a:rPr>
              <a:t>ever married</a:t>
            </a:r>
            <a:endParaRPr lang="en-US" sz="1100" dirty="0"/>
          </a:p>
          <a:p>
            <a:pPr>
              <a:lnSpc>
                <a:spcPct val="100000"/>
              </a:lnSpc>
              <a:buClr>
                <a:srgbClr val="7388B0"/>
              </a:buClr>
            </a:pPr>
            <a:r>
              <a:rPr lang="en-US" sz="1100" b="1" dirty="0">
                <a:ea typeface="+mn-lt"/>
                <a:cs typeface="+mn-lt"/>
              </a:rPr>
              <a:t>stroke patterns:</a:t>
            </a:r>
            <a:endParaRPr lang="en-US" sz="1100" dirty="0"/>
          </a:p>
          <a:p>
            <a:pPr lvl="1">
              <a:lnSpc>
                <a:spcPct val="100000"/>
              </a:lnSpc>
              <a:buClr>
                <a:srgbClr val="7388B0"/>
              </a:buClr>
            </a:pPr>
            <a:r>
              <a:rPr lang="en-US" sz="1100" dirty="0">
                <a:ea typeface="+mn-lt"/>
                <a:cs typeface="+mn-lt"/>
              </a:rPr>
              <a:t>The older a person is, the more likely to have a stroke.</a:t>
            </a:r>
            <a:endParaRPr lang="en-US" sz="1100" dirty="0"/>
          </a:p>
          <a:p>
            <a:pPr lvl="1">
              <a:lnSpc>
                <a:spcPct val="100000"/>
              </a:lnSpc>
              <a:buClr>
                <a:srgbClr val="7388B0"/>
              </a:buClr>
            </a:pPr>
            <a:r>
              <a:rPr lang="en-US" sz="1100" dirty="0">
                <a:ea typeface="+mn-lt"/>
                <a:cs typeface="+mn-lt"/>
              </a:rPr>
              <a:t>Blood glucose level is dangerous at both edges (the safe zone is between 120 to 180 approximately.</a:t>
            </a:r>
            <a:endParaRPr lang="en-US" sz="1100" dirty="0"/>
          </a:p>
          <a:p>
            <a:pPr lvl="1">
              <a:lnSpc>
                <a:spcPct val="100000"/>
              </a:lnSpc>
              <a:buClr>
                <a:srgbClr val="7388B0"/>
              </a:buClr>
            </a:pPr>
            <a:r>
              <a:rPr lang="en-US" sz="1100" dirty="0">
                <a:ea typeface="+mn-lt"/>
                <a:cs typeface="+mn-lt"/>
              </a:rPr>
              <a:t>Background of heart disease increases the risk of stroke by 13%.</a:t>
            </a:r>
            <a:endParaRPr lang="en-US" sz="1100" dirty="0"/>
          </a:p>
          <a:p>
            <a:pPr lvl="1">
              <a:lnSpc>
                <a:spcPct val="100000"/>
              </a:lnSpc>
              <a:buClr>
                <a:srgbClr val="7388B0"/>
              </a:buClr>
            </a:pPr>
            <a:r>
              <a:rPr lang="en-US" sz="1100" dirty="0">
                <a:ea typeface="+mn-lt"/>
                <a:cs typeface="+mn-lt"/>
              </a:rPr>
              <a:t>Hypertension increases the risk of stroke by 10%.</a:t>
            </a:r>
            <a:endParaRPr lang="en-US" sz="1100" dirty="0"/>
          </a:p>
          <a:p>
            <a:pPr lvl="1">
              <a:lnSpc>
                <a:spcPct val="100000"/>
              </a:lnSpc>
              <a:buClr>
                <a:srgbClr val="7388B0"/>
              </a:buClr>
            </a:pPr>
            <a:r>
              <a:rPr lang="en-US" sz="1100" dirty="0">
                <a:ea typeface="+mn-lt"/>
                <a:cs typeface="+mn-lt"/>
              </a:rPr>
              <a:t>1/2 of the stroke cases are around 30 BMI.</a:t>
            </a:r>
            <a:endParaRPr lang="en-US" sz="1100" dirty="0"/>
          </a:p>
          <a:p>
            <a:pPr lvl="1">
              <a:lnSpc>
                <a:spcPct val="100000"/>
              </a:lnSpc>
              <a:buClr>
                <a:srgbClr val="7388B0"/>
              </a:buClr>
            </a:pPr>
            <a:r>
              <a:rPr lang="en-US" sz="1100" dirty="0">
                <a:ea typeface="+mn-lt"/>
                <a:cs typeface="+mn-lt"/>
              </a:rPr>
              <a:t>combination of BMI and AGE is a very powerful factor to predict stroke (high age, around 30 BMI).</a:t>
            </a:r>
            <a:endParaRPr lang="en-US" sz="1100" dirty="0"/>
          </a:p>
          <a:p>
            <a:pPr marL="0" indent="0">
              <a:lnSpc>
                <a:spcPct val="100000"/>
              </a:lnSpc>
              <a:buClr>
                <a:srgbClr val="7388B0"/>
              </a:buClr>
              <a:buNone/>
            </a:pPr>
            <a:r>
              <a:rPr lang="en-US" sz="1100" dirty="0">
                <a:ea typeface="+mn-lt"/>
                <a:cs typeface="+mn-lt"/>
              </a:rPr>
              <a:t>In Dataset, 95% of data represents no stroke event and only 5% represents a stroke event. Part of the modeling, I will explore methods to smooth imbalance of data.</a:t>
            </a:r>
            <a:endParaRPr lang="en-US" sz="1100" dirty="0"/>
          </a:p>
          <a:p>
            <a:pPr>
              <a:lnSpc>
                <a:spcPct val="100000"/>
              </a:lnSpc>
              <a:buClr>
                <a:srgbClr val="7388B0"/>
              </a:buClr>
            </a:pPr>
            <a:endParaRPr lang="en-US" sz="1100" dirty="0"/>
          </a:p>
        </p:txBody>
      </p:sp>
      <p:pic>
        <p:nvPicPr>
          <p:cNvPr id="4" name="Recorded Sound">
            <a:hlinkClick r:id="" action="ppaction://media"/>
            <a:extLst>
              <a:ext uri="{FF2B5EF4-FFF2-40B4-BE49-F238E27FC236}">
                <a16:creationId xmlns:a16="http://schemas.microsoft.com/office/drawing/2014/main" id="{971C2449-F9D1-56ED-EC8E-0FDFABB65DB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7797" y="5952136"/>
            <a:ext cx="487363" cy="487363"/>
          </a:xfrm>
          <a:prstGeom prst="rect">
            <a:avLst/>
          </a:prstGeom>
        </p:spPr>
      </p:pic>
    </p:spTree>
    <p:extLst>
      <p:ext uri="{BB962C8B-B14F-4D97-AF65-F5344CB8AC3E}">
        <p14:creationId xmlns:p14="http://schemas.microsoft.com/office/powerpoint/2010/main" val="2691744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0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useBgFill="1">
        <p:nvSpPr>
          <p:cNvPr id="13" name="Freeform: Shape 12">
            <a:extLst>
              <a:ext uri="{FF2B5EF4-FFF2-40B4-BE49-F238E27FC236}">
                <a16:creationId xmlns:a16="http://schemas.microsoft.com/office/drawing/2014/main" id="{CFDF70F4-97B6-40D8-B1FA-9580DBD23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2244" y="224448"/>
            <a:ext cx="6857996" cy="6409096"/>
          </a:xfrm>
          <a:custGeom>
            <a:avLst/>
            <a:gdLst>
              <a:gd name="connsiteX0" fmla="*/ 0 w 6857996"/>
              <a:gd name="connsiteY0" fmla="*/ 2827344 h 6142577"/>
              <a:gd name="connsiteX1" fmla="*/ 0 w 6857996"/>
              <a:gd name="connsiteY1" fmla="*/ 5080510 h 6142577"/>
              <a:gd name="connsiteX2" fmla="*/ 3 w 6857996"/>
              <a:gd name="connsiteY2" fmla="*/ 5080510 h 6142577"/>
              <a:gd name="connsiteX3" fmla="*/ 3 w 6857996"/>
              <a:gd name="connsiteY3" fmla="*/ 6142577 h 6142577"/>
              <a:gd name="connsiteX4" fmla="*/ 6857996 w 6857996"/>
              <a:gd name="connsiteY4" fmla="*/ 6142577 h 6142577"/>
              <a:gd name="connsiteX5" fmla="*/ 6857996 w 6857996"/>
              <a:gd name="connsiteY5" fmla="*/ 3928749 h 6142577"/>
              <a:gd name="connsiteX6" fmla="*/ 6857996 w 6857996"/>
              <a:gd name="connsiteY6" fmla="*/ 2572597 h 6142577"/>
              <a:gd name="connsiteX7" fmla="*/ 6857996 w 6857996"/>
              <a:gd name="connsiteY7" fmla="*/ 307516 h 6142577"/>
              <a:gd name="connsiteX8" fmla="*/ 6550769 w 6857996"/>
              <a:gd name="connsiteY8" fmla="*/ 222609 h 6142577"/>
              <a:gd name="connsiteX9" fmla="*/ 5031274 w 6857996"/>
              <a:gd name="connsiteY9" fmla="*/ 33 h 6142577"/>
              <a:gd name="connsiteX10" fmla="*/ 310659 w 6857996"/>
              <a:gd name="connsiteY10" fmla="*/ 1067285 h 6142577"/>
              <a:gd name="connsiteX11" fmla="*/ 2 w 6857996"/>
              <a:gd name="connsiteY11" fmla="*/ 1072307 h 6142577"/>
              <a:gd name="connsiteX12" fmla="*/ 2 w 6857996"/>
              <a:gd name="connsiteY12" fmla="*/ 2827344 h 614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6" h="6142577">
                <a:moveTo>
                  <a:pt x="0" y="2827344"/>
                </a:moveTo>
                <a:lnTo>
                  <a:pt x="0" y="5080510"/>
                </a:lnTo>
                <a:lnTo>
                  <a:pt x="3" y="5080510"/>
                </a:lnTo>
                <a:lnTo>
                  <a:pt x="3" y="6142577"/>
                </a:lnTo>
                <a:lnTo>
                  <a:pt x="6857996" y="6142577"/>
                </a:lnTo>
                <a:lnTo>
                  <a:pt x="6857996" y="3928749"/>
                </a:lnTo>
                <a:lnTo>
                  <a:pt x="6857996" y="2572597"/>
                </a:lnTo>
                <a:lnTo>
                  <a:pt x="6857996" y="307516"/>
                </a:lnTo>
                <a:lnTo>
                  <a:pt x="6550769" y="222609"/>
                </a:lnTo>
                <a:cubicBezTo>
                  <a:pt x="5946238" y="65902"/>
                  <a:pt x="5454822" y="1688"/>
                  <a:pt x="5031274" y="33"/>
                </a:cubicBezTo>
                <a:cubicBezTo>
                  <a:pt x="3337081" y="-6590"/>
                  <a:pt x="2728780" y="987729"/>
                  <a:pt x="310659" y="1067285"/>
                </a:cubicBezTo>
                <a:lnTo>
                  <a:pt x="2" y="1072307"/>
                </a:lnTo>
                <a:lnTo>
                  <a:pt x="2" y="2827344"/>
                </a:lnTo>
                <a:close/>
              </a:path>
            </a:pathLst>
          </a:custGeom>
          <a:solidFill>
            <a:srgbClr val="BCBCB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oup 14">
            <a:extLst>
              <a:ext uri="{FF2B5EF4-FFF2-40B4-BE49-F238E27FC236}">
                <a16:creationId xmlns:a16="http://schemas.microsoft.com/office/drawing/2014/main" id="{807F70BA-21EF-4B7D-ACFF-D02E136D44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6" name="Straight Connector 15">
              <a:extLst>
                <a:ext uri="{FF2B5EF4-FFF2-40B4-BE49-F238E27FC236}">
                  <a16:creationId xmlns:a16="http://schemas.microsoft.com/office/drawing/2014/main" id="{7D487A9C-B45A-450B-B04B-02570D8F41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9C56948-B944-4EAA-A601-1C3F289A7C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3EFFD07-1C36-4595-9832-727669712C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A5917E5-3154-42BC-8308-71C3D44DB4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B05D64D-A9ED-421A-9ABE-761977A815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5E49393-F5BE-4823-92E3-7A624F7EAA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6035503-21C0-4568-B46B-90BB750327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5CACA2B-D1AF-419E-BFBF-413F69DFDB8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284408D-F3CE-466F-A0C8-D27F2BCFC62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2C5065B-1474-4D66-99DB-CFEF811C0FD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C6F4B51-92DC-4003-A3E7-28710D57AB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D5C13CE-E4FE-4F85-BC09-9C950ED7526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51C5D97-1CDA-475E-BAC6-EE58999872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B712EBA-54FF-45FE-9A4E-98C0C0EC23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E0AB49E-A89E-4B6C-AAAA-96E326D154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E63E817-E471-4A64-9EF6-FFB1FBB348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4BB2927-CDAC-455A-8D26-8582DD13DD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8E42F79-594B-4397-8A30-281228EF993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E578AA8-0A5F-4BAA-AAFC-8A1E07838B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BA6CB24-165E-4D82-A315-18FFF8ABC6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A7AFC89-7922-47E2-8920-9883AF13C2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2D63DEE-348A-4118-952F-DCD6FC1B6D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7A17409-8146-400D-A3C1-1E93FE2056D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21B7B93-01A0-4FDD-A6E1-57295778182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D3948D1-38CD-41AC-BBE8-291A85A703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633F3FE-70B6-41BD-A2D7-F9A53AB38E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09D1DD0D-9D4A-41EA-9650-F8215D949B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148EE7C-8DC4-4A31-A981-8F838EA8FA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7F7EC5C-3015-4A5E-A9E3-B53F5293D2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D7AF31F-4674-411A-837A-ED991478D2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D3DAED2-414E-42E1-998A-6D7EF4A4D06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8" name="Right Triangle 47">
            <a:extLst>
              <a:ext uri="{FF2B5EF4-FFF2-40B4-BE49-F238E27FC236}">
                <a16:creationId xmlns:a16="http://schemas.microsoft.com/office/drawing/2014/main" id="{9E92C66B-792F-479F-B983-F47FEE1AB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152530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75B4AA13-954D-8245-E767-B991B7F142C2}"/>
              </a:ext>
            </a:extLst>
          </p:cNvPr>
          <p:cNvSpPr>
            <a:spLocks noGrp="1"/>
          </p:cNvSpPr>
          <p:nvPr>
            <p:ph type="title"/>
          </p:nvPr>
        </p:nvSpPr>
        <p:spPr>
          <a:xfrm>
            <a:off x="691079" y="725951"/>
            <a:ext cx="5408027" cy="1442463"/>
          </a:xfrm>
        </p:spPr>
        <p:txBody>
          <a:bodyPr>
            <a:normAutofit/>
          </a:bodyPr>
          <a:lstStyle/>
          <a:p>
            <a:r>
              <a:rPr lang="en-US" dirty="0"/>
              <a:t>Results using KNN</a:t>
            </a:r>
          </a:p>
        </p:txBody>
      </p:sp>
      <p:pic>
        <p:nvPicPr>
          <p:cNvPr id="4" name="Picture 4" descr="Chart&#10;&#10;Description automatically generated">
            <a:extLst>
              <a:ext uri="{FF2B5EF4-FFF2-40B4-BE49-F238E27FC236}">
                <a16:creationId xmlns:a16="http://schemas.microsoft.com/office/drawing/2014/main" id="{433950B5-FBAA-72AC-C723-E2BEC94C6944}"/>
              </a:ext>
            </a:extLst>
          </p:cNvPr>
          <p:cNvPicPr>
            <a:picLocks noChangeAspect="1"/>
          </p:cNvPicPr>
          <p:nvPr/>
        </p:nvPicPr>
        <p:blipFill>
          <a:blip r:embed="rId4"/>
          <a:stretch>
            <a:fillRect/>
          </a:stretch>
        </p:blipFill>
        <p:spPr>
          <a:xfrm>
            <a:off x="7087094" y="1078418"/>
            <a:ext cx="4401655" cy="4707650"/>
          </a:xfrm>
          <a:prstGeom prst="rect">
            <a:avLst/>
          </a:prstGeom>
        </p:spPr>
      </p:pic>
      <p:pic>
        <p:nvPicPr>
          <p:cNvPr id="3" name="Recorded Sound">
            <a:hlinkClick r:id="" action="ppaction://media"/>
            <a:extLst>
              <a:ext uri="{FF2B5EF4-FFF2-40B4-BE49-F238E27FC236}">
                <a16:creationId xmlns:a16="http://schemas.microsoft.com/office/drawing/2014/main" id="{45DB6AFC-FE82-DE04-5A68-E0FA57D829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4231354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204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6C919-6D1D-ED8D-74D5-B9AC4CC98475}"/>
              </a:ext>
            </a:extLst>
          </p:cNvPr>
          <p:cNvSpPr>
            <a:spLocks noGrp="1"/>
          </p:cNvSpPr>
          <p:nvPr>
            <p:ph type="title"/>
          </p:nvPr>
        </p:nvSpPr>
        <p:spPr/>
        <p:txBody>
          <a:bodyPr/>
          <a:lstStyle/>
          <a:p>
            <a:r>
              <a:rPr lang="en-US" sz="2800" dirty="0">
                <a:ea typeface="+mj-lt"/>
                <a:cs typeface="+mj-lt"/>
              </a:rPr>
              <a:t>Class Rebalance  -Before                        Train After SMOTE</a:t>
            </a:r>
          </a:p>
          <a:p>
            <a:endParaRPr lang="en-US" dirty="0"/>
          </a:p>
        </p:txBody>
      </p:sp>
      <p:pic>
        <p:nvPicPr>
          <p:cNvPr id="4" name="Picture 4" descr="Chart, pie chart&#10;&#10;Description automatically generated">
            <a:extLst>
              <a:ext uri="{FF2B5EF4-FFF2-40B4-BE49-F238E27FC236}">
                <a16:creationId xmlns:a16="http://schemas.microsoft.com/office/drawing/2014/main" id="{72FE0888-388F-A34C-3160-15498FADF7BA}"/>
              </a:ext>
            </a:extLst>
          </p:cNvPr>
          <p:cNvPicPr>
            <a:picLocks noGrp="1" noChangeAspect="1"/>
          </p:cNvPicPr>
          <p:nvPr>
            <p:ph idx="1"/>
          </p:nvPr>
        </p:nvPicPr>
        <p:blipFill>
          <a:blip r:embed="rId2"/>
          <a:stretch>
            <a:fillRect/>
          </a:stretch>
        </p:blipFill>
        <p:spPr>
          <a:xfrm>
            <a:off x="648469" y="1949105"/>
            <a:ext cx="5236641" cy="4095830"/>
          </a:xfrm>
        </p:spPr>
      </p:pic>
      <p:pic>
        <p:nvPicPr>
          <p:cNvPr id="5" name="Picture 5" descr="Chart, pie chart&#10;&#10;Description automatically generated">
            <a:extLst>
              <a:ext uri="{FF2B5EF4-FFF2-40B4-BE49-F238E27FC236}">
                <a16:creationId xmlns:a16="http://schemas.microsoft.com/office/drawing/2014/main" id="{769FAA77-AFFD-F0CB-F282-7F8D7622BFB0}"/>
              </a:ext>
            </a:extLst>
          </p:cNvPr>
          <p:cNvPicPr>
            <a:picLocks noChangeAspect="1"/>
          </p:cNvPicPr>
          <p:nvPr/>
        </p:nvPicPr>
        <p:blipFill>
          <a:blip r:embed="rId3"/>
          <a:stretch>
            <a:fillRect/>
          </a:stretch>
        </p:blipFill>
        <p:spPr>
          <a:xfrm>
            <a:off x="6709611" y="1812827"/>
            <a:ext cx="4377488" cy="4245005"/>
          </a:xfrm>
          <a:prstGeom prst="rect">
            <a:avLst/>
          </a:prstGeom>
        </p:spPr>
      </p:pic>
    </p:spTree>
    <p:extLst>
      <p:ext uri="{BB962C8B-B14F-4D97-AF65-F5344CB8AC3E}">
        <p14:creationId xmlns:p14="http://schemas.microsoft.com/office/powerpoint/2010/main" val="341464357"/>
      </p:ext>
    </p:extLst>
  </p:cSld>
  <p:clrMapOvr>
    <a:masterClrMapping/>
  </p:clrMapOvr>
</p:sld>
</file>

<file path=ppt/theme/theme1.xml><?xml version="1.0" encoding="utf-8"?>
<a:theme xmlns:a="http://schemas.openxmlformats.org/drawingml/2006/main" name="CosineVTI">
  <a:themeElements>
    <a:clrScheme name="AnalogousFromDarkSeedLeftStep">
      <a:dk1>
        <a:srgbClr val="000000"/>
      </a:dk1>
      <a:lt1>
        <a:srgbClr val="FFFFFF"/>
      </a:lt1>
      <a:dk2>
        <a:srgbClr val="1A212E"/>
      </a:dk2>
      <a:lt2>
        <a:srgbClr val="F2F3F0"/>
      </a:lt2>
      <a:accent1>
        <a:srgbClr val="864DC3"/>
      </a:accent1>
      <a:accent2>
        <a:srgbClr val="483FB3"/>
      </a:accent2>
      <a:accent3>
        <a:srgbClr val="4D76C3"/>
      </a:accent3>
      <a:accent4>
        <a:srgbClr val="3B95B1"/>
      </a:accent4>
      <a:accent5>
        <a:srgbClr val="4BBFAB"/>
      </a:accent5>
      <a:accent6>
        <a:srgbClr val="3BB16B"/>
      </a:accent6>
      <a:hlink>
        <a:srgbClr val="339A99"/>
      </a:hlink>
      <a:folHlink>
        <a:srgbClr val="7F7F7F"/>
      </a:folHlink>
    </a:clrScheme>
    <a:fontScheme name="Custom 50">
      <a:majorFont>
        <a:latin typeface="Grandview"/>
        <a:ea typeface=""/>
        <a:cs typeface=""/>
      </a:majorFont>
      <a:minorFont>
        <a:latin typeface="Grandview"/>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sineVTI" id="{4F4449D5-5E9D-4D83-9E2A-939F9CF20276}" vid="{03166EA1-370F-4321-A61E-8851365B4312}"/>
    </a:ext>
  </a:extLst>
</a:theme>
</file>

<file path=docProps/app.xml><?xml version="1.0" encoding="utf-8"?>
<Properties xmlns="http://schemas.openxmlformats.org/officeDocument/2006/extended-properties" xmlns:vt="http://schemas.openxmlformats.org/officeDocument/2006/docPropsVTypes">
  <Template>office theme</Template>
  <TotalTime>461</TotalTime>
  <Words>580</Words>
  <Application>Microsoft Office PowerPoint</Application>
  <PresentationFormat>Widescreen</PresentationFormat>
  <Paragraphs>66</Paragraphs>
  <Slides>13</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Grandview</vt:lpstr>
      <vt:lpstr>Wingdings</vt:lpstr>
      <vt:lpstr>CosineVTI</vt:lpstr>
      <vt:lpstr>Can we predict Stroke?</vt:lpstr>
      <vt:lpstr>Introduction</vt:lpstr>
      <vt:lpstr>Problem Statement</vt:lpstr>
      <vt:lpstr>Risk factors for Stroke</vt:lpstr>
      <vt:lpstr>Dataset</vt:lpstr>
      <vt:lpstr>Methods</vt:lpstr>
      <vt:lpstr>EDA Summary</vt:lpstr>
      <vt:lpstr>Results using KNN</vt:lpstr>
      <vt:lpstr>Class Rebalance  -Before                        Train After SMOTE </vt:lpstr>
      <vt:lpstr>Results using KNN</vt:lpstr>
      <vt:lpstr>Conclusion </vt:lpstr>
      <vt:lpstr>References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Debasish Panda</cp:lastModifiedBy>
  <cp:revision>125</cp:revision>
  <dcterms:created xsi:type="dcterms:W3CDTF">2023-03-05T17:50:00Z</dcterms:created>
  <dcterms:modified xsi:type="dcterms:W3CDTF">2023-11-19T14:10:23Z</dcterms:modified>
</cp:coreProperties>
</file>

<file path=docProps/thumbnail.jpeg>
</file>